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5" r:id="rId5"/>
  </p:sldMasterIdLst>
  <p:notesMasterIdLst>
    <p:notesMasterId r:id="rId19"/>
  </p:notesMasterIdLst>
  <p:sldIdLst>
    <p:sldId id="267" r:id="rId6"/>
    <p:sldId id="276" r:id="rId7"/>
    <p:sldId id="277" r:id="rId8"/>
    <p:sldId id="278" r:id="rId9"/>
    <p:sldId id="286" r:id="rId10"/>
    <p:sldId id="279" r:id="rId11"/>
    <p:sldId id="281" r:id="rId12"/>
    <p:sldId id="324" r:id="rId13"/>
    <p:sldId id="321" r:id="rId14"/>
    <p:sldId id="283" r:id="rId15"/>
    <p:sldId id="325" r:id="rId16"/>
    <p:sldId id="327" r:id="rId17"/>
    <p:sldId id="2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19" autoAdjust="0"/>
    <p:restoredTop sz="95421" autoAdjust="0"/>
  </p:normalViewPr>
  <p:slideViewPr>
    <p:cSldViewPr snapToGrid="0">
      <p:cViewPr varScale="1">
        <p:scale>
          <a:sx n="110" d="100"/>
          <a:sy n="110" d="100"/>
        </p:scale>
        <p:origin x="366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1BB021-C7F4-4F50-866B-67978D9D4814}" type="doc">
      <dgm:prSet loTypeId="urn:microsoft.com/office/officeart/2005/8/layout/hProcess9" loCatId="process" qsTypeId="urn:microsoft.com/office/officeart/2005/8/quickstyle/simple1" qsCatId="simple" csTypeId="urn:microsoft.com/office/officeart/2005/8/colors/accent2_1" csCatId="accent2" phldr="1"/>
      <dgm:spPr/>
    </dgm:pt>
    <dgm:pt modelId="{F960AB2D-B57E-4E05-B3A3-6C067929E4F4}">
      <dgm:prSet phldrT="[Text]"/>
      <dgm:spPr>
        <a:ln>
          <a:solidFill>
            <a:schemeClr val="bg1"/>
          </a:solidFill>
        </a:ln>
      </dgm:spPr>
      <dgm:t>
        <a:bodyPr/>
        <a:lstStyle/>
        <a:p>
          <a:r>
            <a:rPr lang="en-GB" b="1" dirty="0">
              <a:solidFill>
                <a:srgbClr val="C00000"/>
              </a:solidFill>
              <a:latin typeface="+mj-lt"/>
              <a:cs typeface="Arial" panose="020B0604020202020204" pitchFamily="34" charset="0"/>
            </a:rPr>
            <a:t>Participation</a:t>
          </a:r>
        </a:p>
      </dgm:t>
    </dgm:pt>
    <dgm:pt modelId="{E838E8E9-234B-4AD0-AB49-A36CA4DB9BDA}" type="parTrans" cxnId="{7E50147A-B78F-453F-97C5-40638F172857}">
      <dgm:prSet/>
      <dgm:spPr/>
      <dgm:t>
        <a:bodyPr/>
        <a:lstStyle/>
        <a:p>
          <a:endParaRPr lang="en-GB"/>
        </a:p>
      </dgm:t>
    </dgm:pt>
    <dgm:pt modelId="{61AE3CFF-6854-44B8-BB6C-89626BA77537}" type="sibTrans" cxnId="{7E50147A-B78F-453F-97C5-40638F172857}">
      <dgm:prSet/>
      <dgm:spPr/>
      <dgm:t>
        <a:bodyPr/>
        <a:lstStyle/>
        <a:p>
          <a:endParaRPr lang="en-GB"/>
        </a:p>
      </dgm:t>
    </dgm:pt>
    <dgm:pt modelId="{7C5C3D9E-1E3A-4080-B296-31232EAE467E}">
      <dgm:prSet phldrT="[Text]"/>
      <dgm:spPr>
        <a:ln>
          <a:solidFill>
            <a:schemeClr val="bg1"/>
          </a:solidFill>
        </a:ln>
      </dgm:spPr>
      <dgm:t>
        <a:bodyPr/>
        <a:lstStyle/>
        <a:p>
          <a:r>
            <a:rPr lang="en-GB" b="1" dirty="0">
              <a:solidFill>
                <a:srgbClr val="C00000"/>
              </a:solidFill>
              <a:latin typeface="+mj-lt"/>
              <a:cs typeface="Arial" panose="020B0604020202020204" pitchFamily="34" charset="0"/>
            </a:rPr>
            <a:t>Progression</a:t>
          </a:r>
        </a:p>
      </dgm:t>
    </dgm:pt>
    <dgm:pt modelId="{84E70193-4BDC-4061-8887-885D1C56BADC}" type="parTrans" cxnId="{46A4404B-C4EF-449A-8926-03ABE9028F6D}">
      <dgm:prSet/>
      <dgm:spPr/>
      <dgm:t>
        <a:bodyPr/>
        <a:lstStyle/>
        <a:p>
          <a:endParaRPr lang="en-GB"/>
        </a:p>
      </dgm:t>
    </dgm:pt>
    <dgm:pt modelId="{D56C3853-A78C-4203-9C95-44BD1AFD11F4}" type="sibTrans" cxnId="{46A4404B-C4EF-449A-8926-03ABE9028F6D}">
      <dgm:prSet/>
      <dgm:spPr/>
      <dgm:t>
        <a:bodyPr/>
        <a:lstStyle/>
        <a:p>
          <a:endParaRPr lang="en-GB"/>
        </a:p>
      </dgm:t>
    </dgm:pt>
    <dgm:pt modelId="{E68E066C-F89D-4BB8-9F72-1134C089A2FE}">
      <dgm:prSet phldrT="[Text]"/>
      <dgm:spPr>
        <a:ln>
          <a:solidFill>
            <a:schemeClr val="bg1"/>
          </a:solidFill>
        </a:ln>
      </dgm:spPr>
      <dgm:t>
        <a:bodyPr/>
        <a:lstStyle/>
        <a:p>
          <a:r>
            <a:rPr lang="en-GB" b="1" dirty="0">
              <a:solidFill>
                <a:srgbClr val="C00000"/>
              </a:solidFill>
              <a:latin typeface="+mj-lt"/>
              <a:cs typeface="Arial" panose="020B0604020202020204" pitchFamily="34" charset="0"/>
            </a:rPr>
            <a:t>Performance</a:t>
          </a:r>
        </a:p>
      </dgm:t>
    </dgm:pt>
    <dgm:pt modelId="{FDD36B2E-1079-4741-95DC-6EFB16D3F59D}" type="parTrans" cxnId="{CA3F66B1-4452-4AA3-B7D4-2F7161D02A68}">
      <dgm:prSet/>
      <dgm:spPr/>
      <dgm:t>
        <a:bodyPr/>
        <a:lstStyle/>
        <a:p>
          <a:endParaRPr lang="en-GB"/>
        </a:p>
      </dgm:t>
    </dgm:pt>
    <dgm:pt modelId="{9E3F79C7-84FD-48C6-A272-4286E1E9ED7A}" type="sibTrans" cxnId="{CA3F66B1-4452-4AA3-B7D4-2F7161D02A68}">
      <dgm:prSet/>
      <dgm:spPr/>
      <dgm:t>
        <a:bodyPr/>
        <a:lstStyle/>
        <a:p>
          <a:endParaRPr lang="en-GB"/>
        </a:p>
      </dgm:t>
    </dgm:pt>
    <dgm:pt modelId="{876B2D4C-8F5B-41F1-8A62-A23BFC515DC1}" type="pres">
      <dgm:prSet presAssocID="{EA1BB021-C7F4-4F50-866B-67978D9D4814}" presName="CompostProcess" presStyleCnt="0">
        <dgm:presLayoutVars>
          <dgm:dir/>
          <dgm:resizeHandles val="exact"/>
        </dgm:presLayoutVars>
      </dgm:prSet>
      <dgm:spPr/>
    </dgm:pt>
    <dgm:pt modelId="{8879805E-E008-4F53-8CA5-8BFAE8D33A4A}" type="pres">
      <dgm:prSet presAssocID="{EA1BB021-C7F4-4F50-866B-67978D9D4814}" presName="arrow" presStyleLbl="bgShp" presStyleIdx="0" presStyleCnt="1"/>
      <dgm:spPr>
        <a:solidFill>
          <a:schemeClr val="tx1"/>
        </a:solidFill>
      </dgm:spPr>
    </dgm:pt>
    <dgm:pt modelId="{EF66AD6D-6324-40DC-8CBD-9644DE6C885E}" type="pres">
      <dgm:prSet presAssocID="{EA1BB021-C7F4-4F50-866B-67978D9D4814}" presName="linearProcess" presStyleCnt="0"/>
      <dgm:spPr/>
    </dgm:pt>
    <dgm:pt modelId="{EDA73036-5277-4275-9BCE-5CA628AA721B}" type="pres">
      <dgm:prSet presAssocID="{F960AB2D-B57E-4E05-B3A3-6C067929E4F4}" presName="textNode" presStyleLbl="node1" presStyleIdx="0" presStyleCnt="3">
        <dgm:presLayoutVars>
          <dgm:bulletEnabled val="1"/>
        </dgm:presLayoutVars>
      </dgm:prSet>
      <dgm:spPr/>
    </dgm:pt>
    <dgm:pt modelId="{5320FE91-6987-45B2-8685-93B610A308A8}" type="pres">
      <dgm:prSet presAssocID="{61AE3CFF-6854-44B8-BB6C-89626BA77537}" presName="sibTrans" presStyleCnt="0"/>
      <dgm:spPr/>
    </dgm:pt>
    <dgm:pt modelId="{5A755A00-3B6E-4A2B-A3AC-182BA9FA5F2A}" type="pres">
      <dgm:prSet presAssocID="{7C5C3D9E-1E3A-4080-B296-31232EAE467E}" presName="textNode" presStyleLbl="node1" presStyleIdx="1" presStyleCnt="3">
        <dgm:presLayoutVars>
          <dgm:bulletEnabled val="1"/>
        </dgm:presLayoutVars>
      </dgm:prSet>
      <dgm:spPr/>
    </dgm:pt>
    <dgm:pt modelId="{C60449BD-49F2-483A-99F5-92CF3412FF25}" type="pres">
      <dgm:prSet presAssocID="{D56C3853-A78C-4203-9C95-44BD1AFD11F4}" presName="sibTrans" presStyleCnt="0"/>
      <dgm:spPr/>
    </dgm:pt>
    <dgm:pt modelId="{5CDE6B77-3D1A-46DD-89A0-003AB68A3133}" type="pres">
      <dgm:prSet presAssocID="{E68E066C-F89D-4BB8-9F72-1134C089A2FE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37C86A01-8715-4845-AEC0-204A55ECE283}" type="presOf" srcId="{F960AB2D-B57E-4E05-B3A3-6C067929E4F4}" destId="{EDA73036-5277-4275-9BCE-5CA628AA721B}" srcOrd="0" destOrd="0" presId="urn:microsoft.com/office/officeart/2005/8/layout/hProcess9"/>
    <dgm:cxn modelId="{F26E8120-5355-455D-AE0B-DB8433F4E76A}" type="presOf" srcId="{EA1BB021-C7F4-4F50-866B-67978D9D4814}" destId="{876B2D4C-8F5B-41F1-8A62-A23BFC515DC1}" srcOrd="0" destOrd="0" presId="urn:microsoft.com/office/officeart/2005/8/layout/hProcess9"/>
    <dgm:cxn modelId="{7975705E-74A3-4D92-8462-DEE5CA0F3925}" type="presOf" srcId="{7C5C3D9E-1E3A-4080-B296-31232EAE467E}" destId="{5A755A00-3B6E-4A2B-A3AC-182BA9FA5F2A}" srcOrd="0" destOrd="0" presId="urn:microsoft.com/office/officeart/2005/8/layout/hProcess9"/>
    <dgm:cxn modelId="{46A4404B-C4EF-449A-8926-03ABE9028F6D}" srcId="{EA1BB021-C7F4-4F50-866B-67978D9D4814}" destId="{7C5C3D9E-1E3A-4080-B296-31232EAE467E}" srcOrd="1" destOrd="0" parTransId="{84E70193-4BDC-4061-8887-885D1C56BADC}" sibTransId="{D56C3853-A78C-4203-9C95-44BD1AFD11F4}"/>
    <dgm:cxn modelId="{7E50147A-B78F-453F-97C5-40638F172857}" srcId="{EA1BB021-C7F4-4F50-866B-67978D9D4814}" destId="{F960AB2D-B57E-4E05-B3A3-6C067929E4F4}" srcOrd="0" destOrd="0" parTransId="{E838E8E9-234B-4AD0-AB49-A36CA4DB9BDA}" sibTransId="{61AE3CFF-6854-44B8-BB6C-89626BA77537}"/>
    <dgm:cxn modelId="{CA3F66B1-4452-4AA3-B7D4-2F7161D02A68}" srcId="{EA1BB021-C7F4-4F50-866B-67978D9D4814}" destId="{E68E066C-F89D-4BB8-9F72-1134C089A2FE}" srcOrd="2" destOrd="0" parTransId="{FDD36B2E-1079-4741-95DC-6EFB16D3F59D}" sibTransId="{9E3F79C7-84FD-48C6-A272-4286E1E9ED7A}"/>
    <dgm:cxn modelId="{5C0D2DFD-A8C0-484E-8F9C-B1A3299BD4AF}" type="presOf" srcId="{E68E066C-F89D-4BB8-9F72-1134C089A2FE}" destId="{5CDE6B77-3D1A-46DD-89A0-003AB68A3133}" srcOrd="0" destOrd="0" presId="urn:microsoft.com/office/officeart/2005/8/layout/hProcess9"/>
    <dgm:cxn modelId="{661D80A2-7AB3-430E-B1C9-9CD7B94D296A}" type="presParOf" srcId="{876B2D4C-8F5B-41F1-8A62-A23BFC515DC1}" destId="{8879805E-E008-4F53-8CA5-8BFAE8D33A4A}" srcOrd="0" destOrd="0" presId="urn:microsoft.com/office/officeart/2005/8/layout/hProcess9"/>
    <dgm:cxn modelId="{D51DCADC-0435-4EB5-877A-A32143F41185}" type="presParOf" srcId="{876B2D4C-8F5B-41F1-8A62-A23BFC515DC1}" destId="{EF66AD6D-6324-40DC-8CBD-9644DE6C885E}" srcOrd="1" destOrd="0" presId="urn:microsoft.com/office/officeart/2005/8/layout/hProcess9"/>
    <dgm:cxn modelId="{59848676-3C99-43A3-A2A6-F760B55C334E}" type="presParOf" srcId="{EF66AD6D-6324-40DC-8CBD-9644DE6C885E}" destId="{EDA73036-5277-4275-9BCE-5CA628AA721B}" srcOrd="0" destOrd="0" presId="urn:microsoft.com/office/officeart/2005/8/layout/hProcess9"/>
    <dgm:cxn modelId="{45FF0BFE-82E0-4BED-91EE-C6768A44E32B}" type="presParOf" srcId="{EF66AD6D-6324-40DC-8CBD-9644DE6C885E}" destId="{5320FE91-6987-45B2-8685-93B610A308A8}" srcOrd="1" destOrd="0" presId="urn:microsoft.com/office/officeart/2005/8/layout/hProcess9"/>
    <dgm:cxn modelId="{E24D9D1C-8C23-4205-B08F-A673F4BEADAF}" type="presParOf" srcId="{EF66AD6D-6324-40DC-8CBD-9644DE6C885E}" destId="{5A755A00-3B6E-4A2B-A3AC-182BA9FA5F2A}" srcOrd="2" destOrd="0" presId="urn:microsoft.com/office/officeart/2005/8/layout/hProcess9"/>
    <dgm:cxn modelId="{20C8E020-7815-45BD-A0A0-59D5558F432F}" type="presParOf" srcId="{EF66AD6D-6324-40DC-8CBD-9644DE6C885E}" destId="{C60449BD-49F2-483A-99F5-92CF3412FF25}" srcOrd="3" destOrd="0" presId="urn:microsoft.com/office/officeart/2005/8/layout/hProcess9"/>
    <dgm:cxn modelId="{2AEAE729-089E-44FF-970B-3217C0DFC9E3}" type="presParOf" srcId="{EF66AD6D-6324-40DC-8CBD-9644DE6C885E}" destId="{5CDE6B77-3D1A-46DD-89A0-003AB68A313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AA6F06-130D-43E2-8844-EA992BEF5575}" type="doc">
      <dgm:prSet loTypeId="urn:microsoft.com/office/officeart/2005/8/layout/chart3" loCatId="cycle" qsTypeId="urn:microsoft.com/office/officeart/2005/8/quickstyle/3d2" qsCatId="3D" csTypeId="urn:microsoft.com/office/officeart/2005/8/colors/accent0_3" csCatId="mainScheme" phldr="1"/>
      <dgm:spPr/>
    </dgm:pt>
    <dgm:pt modelId="{915A0B63-471E-43DB-925B-4C8DADCA1423}">
      <dgm:prSet phldrT="[Text]" custT="1"/>
      <dgm:spPr/>
      <dgm:t>
        <a:bodyPr/>
        <a:lstStyle/>
        <a:p>
          <a:r>
            <a:rPr lang="en-US" sz="2000" b="1" dirty="0"/>
            <a:t>Games</a:t>
          </a:r>
        </a:p>
      </dgm:t>
    </dgm:pt>
    <dgm:pt modelId="{8C690467-8650-44DB-9251-B1B341EEFE84}" type="parTrans" cxnId="{9A1CFA72-910E-43AA-B179-ECAE18E76723}">
      <dgm:prSet/>
      <dgm:spPr/>
      <dgm:t>
        <a:bodyPr/>
        <a:lstStyle/>
        <a:p>
          <a:endParaRPr lang="en-US"/>
        </a:p>
      </dgm:t>
    </dgm:pt>
    <dgm:pt modelId="{79D0850B-340E-47B2-93A4-DEC209F78D95}" type="sibTrans" cxnId="{9A1CFA72-910E-43AA-B179-ECAE18E76723}">
      <dgm:prSet/>
      <dgm:spPr/>
      <dgm:t>
        <a:bodyPr/>
        <a:lstStyle/>
        <a:p>
          <a:endParaRPr lang="en-US"/>
        </a:p>
      </dgm:t>
    </dgm:pt>
    <dgm:pt modelId="{0395CF1F-2FCE-4514-8F9B-E0EC7C9F5F9A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/>
            <a:t>Physical Education</a:t>
          </a:r>
        </a:p>
      </dgm:t>
    </dgm:pt>
    <dgm:pt modelId="{2B4E3BD3-7D2A-42BE-A51C-B23A3E8A849A}" type="parTrans" cxnId="{DA408F82-E6AD-43D8-95A9-3FC9EAC4E1E4}">
      <dgm:prSet/>
      <dgm:spPr/>
      <dgm:t>
        <a:bodyPr/>
        <a:lstStyle/>
        <a:p>
          <a:endParaRPr lang="en-US"/>
        </a:p>
      </dgm:t>
    </dgm:pt>
    <dgm:pt modelId="{8855660A-95BF-4814-B8B2-046A9F9138E2}" type="sibTrans" cxnId="{DA408F82-E6AD-43D8-95A9-3FC9EAC4E1E4}">
      <dgm:prSet/>
      <dgm:spPr/>
      <dgm:t>
        <a:bodyPr/>
        <a:lstStyle/>
        <a:p>
          <a:endParaRPr lang="en-US"/>
        </a:p>
      </dgm:t>
    </dgm:pt>
    <dgm:pt modelId="{81FFAECB-E4C1-44D9-AC10-310B9A646C24}">
      <dgm:prSet phldrT="[Text]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/>
            <a:t>Co – Curricular Sport</a:t>
          </a:r>
        </a:p>
      </dgm:t>
    </dgm:pt>
    <dgm:pt modelId="{F3AB4C8E-10B3-4A2B-9D1C-F7050C24627F}" type="parTrans" cxnId="{70C023B4-0390-4A35-86CA-3E051D725585}">
      <dgm:prSet/>
      <dgm:spPr/>
      <dgm:t>
        <a:bodyPr/>
        <a:lstStyle/>
        <a:p>
          <a:endParaRPr lang="en-US"/>
        </a:p>
      </dgm:t>
    </dgm:pt>
    <dgm:pt modelId="{EF31C078-3368-4B8F-8971-DCCEC555FFC0}" type="sibTrans" cxnId="{70C023B4-0390-4A35-86CA-3E051D725585}">
      <dgm:prSet/>
      <dgm:spPr/>
      <dgm:t>
        <a:bodyPr/>
        <a:lstStyle/>
        <a:p>
          <a:endParaRPr lang="en-US"/>
        </a:p>
      </dgm:t>
    </dgm:pt>
    <dgm:pt modelId="{DEB006AF-2650-4818-87B3-8824897B3D24}" type="pres">
      <dgm:prSet presAssocID="{88AA6F06-130D-43E2-8844-EA992BEF5575}" presName="compositeShape" presStyleCnt="0">
        <dgm:presLayoutVars>
          <dgm:chMax val="7"/>
          <dgm:dir/>
          <dgm:resizeHandles val="exact"/>
        </dgm:presLayoutVars>
      </dgm:prSet>
      <dgm:spPr/>
    </dgm:pt>
    <dgm:pt modelId="{1E039173-D0F6-4BCC-B208-83704ED7FE4B}" type="pres">
      <dgm:prSet presAssocID="{88AA6F06-130D-43E2-8844-EA992BEF5575}" presName="wedge1" presStyleLbl="node1" presStyleIdx="0" presStyleCnt="3" custLinFactNeighborX="-265" custLinFactNeighborY="-529"/>
      <dgm:spPr/>
    </dgm:pt>
    <dgm:pt modelId="{AA5F8159-FEC2-4ABB-94E9-19A1218ED747}" type="pres">
      <dgm:prSet presAssocID="{88AA6F06-130D-43E2-8844-EA992BEF5575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A123BFA-D9AD-492C-A9C8-F4AA1C4AAE3A}" type="pres">
      <dgm:prSet presAssocID="{88AA6F06-130D-43E2-8844-EA992BEF5575}" presName="wedge2" presStyleLbl="node1" presStyleIdx="1" presStyleCnt="3"/>
      <dgm:spPr/>
    </dgm:pt>
    <dgm:pt modelId="{ACF7A780-0AEA-4B42-B107-07328EE442A2}" type="pres">
      <dgm:prSet presAssocID="{88AA6F06-130D-43E2-8844-EA992BEF5575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1EAB2AF9-ABA6-43CE-83D2-8961CBDF2015}" type="pres">
      <dgm:prSet presAssocID="{88AA6F06-130D-43E2-8844-EA992BEF5575}" presName="wedge3" presStyleLbl="node1" presStyleIdx="2" presStyleCnt="3"/>
      <dgm:spPr/>
    </dgm:pt>
    <dgm:pt modelId="{BF0BC535-03A5-4966-BF3E-F18290F7563D}" type="pres">
      <dgm:prSet presAssocID="{88AA6F06-130D-43E2-8844-EA992BEF5575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E083980A-33D3-422C-AC40-4ECDC1C67339}" type="presOf" srcId="{915A0B63-471E-43DB-925B-4C8DADCA1423}" destId="{1E039173-D0F6-4BCC-B208-83704ED7FE4B}" srcOrd="0" destOrd="0" presId="urn:microsoft.com/office/officeart/2005/8/layout/chart3"/>
    <dgm:cxn modelId="{17FC8C34-4557-40AD-8A66-92D81B9A45E9}" type="presOf" srcId="{0395CF1F-2FCE-4514-8F9B-E0EC7C9F5F9A}" destId="{ACF7A780-0AEA-4B42-B107-07328EE442A2}" srcOrd="1" destOrd="0" presId="urn:microsoft.com/office/officeart/2005/8/layout/chart3"/>
    <dgm:cxn modelId="{127BCC39-A6F3-4C47-A9C9-23FE69F4BC0B}" type="presOf" srcId="{88AA6F06-130D-43E2-8844-EA992BEF5575}" destId="{DEB006AF-2650-4818-87B3-8824897B3D24}" srcOrd="0" destOrd="0" presId="urn:microsoft.com/office/officeart/2005/8/layout/chart3"/>
    <dgm:cxn modelId="{72942B5C-8C23-4319-A270-0CEB50DBC6A8}" type="presOf" srcId="{81FFAECB-E4C1-44D9-AC10-310B9A646C24}" destId="{1EAB2AF9-ABA6-43CE-83D2-8961CBDF2015}" srcOrd="0" destOrd="0" presId="urn:microsoft.com/office/officeart/2005/8/layout/chart3"/>
    <dgm:cxn modelId="{9A1CFA72-910E-43AA-B179-ECAE18E76723}" srcId="{88AA6F06-130D-43E2-8844-EA992BEF5575}" destId="{915A0B63-471E-43DB-925B-4C8DADCA1423}" srcOrd="0" destOrd="0" parTransId="{8C690467-8650-44DB-9251-B1B341EEFE84}" sibTransId="{79D0850B-340E-47B2-93A4-DEC209F78D95}"/>
    <dgm:cxn modelId="{DA408F82-E6AD-43D8-95A9-3FC9EAC4E1E4}" srcId="{88AA6F06-130D-43E2-8844-EA992BEF5575}" destId="{0395CF1F-2FCE-4514-8F9B-E0EC7C9F5F9A}" srcOrd="1" destOrd="0" parTransId="{2B4E3BD3-7D2A-42BE-A51C-B23A3E8A849A}" sibTransId="{8855660A-95BF-4814-B8B2-046A9F9138E2}"/>
    <dgm:cxn modelId="{70C023B4-0390-4A35-86CA-3E051D725585}" srcId="{88AA6F06-130D-43E2-8844-EA992BEF5575}" destId="{81FFAECB-E4C1-44D9-AC10-310B9A646C24}" srcOrd="2" destOrd="0" parTransId="{F3AB4C8E-10B3-4A2B-9D1C-F7050C24627F}" sibTransId="{EF31C078-3368-4B8F-8971-DCCEC555FFC0}"/>
    <dgm:cxn modelId="{DA86F2C7-CC68-46C4-9C8F-11E6C4623996}" type="presOf" srcId="{0395CF1F-2FCE-4514-8F9B-E0EC7C9F5F9A}" destId="{1A123BFA-D9AD-492C-A9C8-F4AA1C4AAE3A}" srcOrd="0" destOrd="0" presId="urn:microsoft.com/office/officeart/2005/8/layout/chart3"/>
    <dgm:cxn modelId="{67CB3AFE-A975-4203-8ACE-47BE707F1CC5}" type="presOf" srcId="{915A0B63-471E-43DB-925B-4C8DADCA1423}" destId="{AA5F8159-FEC2-4ABB-94E9-19A1218ED747}" srcOrd="1" destOrd="0" presId="urn:microsoft.com/office/officeart/2005/8/layout/chart3"/>
    <dgm:cxn modelId="{86DACEFF-C19B-4C33-9460-11B0D8649D9F}" type="presOf" srcId="{81FFAECB-E4C1-44D9-AC10-310B9A646C24}" destId="{BF0BC535-03A5-4966-BF3E-F18290F7563D}" srcOrd="1" destOrd="0" presId="urn:microsoft.com/office/officeart/2005/8/layout/chart3"/>
    <dgm:cxn modelId="{D3DEBC48-884B-41FF-833F-CAD0E61E215D}" type="presParOf" srcId="{DEB006AF-2650-4818-87B3-8824897B3D24}" destId="{1E039173-D0F6-4BCC-B208-83704ED7FE4B}" srcOrd="0" destOrd="0" presId="urn:microsoft.com/office/officeart/2005/8/layout/chart3"/>
    <dgm:cxn modelId="{789DE85D-450F-4856-AE21-BD7C51152DC8}" type="presParOf" srcId="{DEB006AF-2650-4818-87B3-8824897B3D24}" destId="{AA5F8159-FEC2-4ABB-94E9-19A1218ED747}" srcOrd="1" destOrd="0" presId="urn:microsoft.com/office/officeart/2005/8/layout/chart3"/>
    <dgm:cxn modelId="{B1990CF6-4AB0-42B2-A732-59E3597326DF}" type="presParOf" srcId="{DEB006AF-2650-4818-87B3-8824897B3D24}" destId="{1A123BFA-D9AD-492C-A9C8-F4AA1C4AAE3A}" srcOrd="2" destOrd="0" presId="urn:microsoft.com/office/officeart/2005/8/layout/chart3"/>
    <dgm:cxn modelId="{9B827871-5404-47E4-BE83-28DF639FACB5}" type="presParOf" srcId="{DEB006AF-2650-4818-87B3-8824897B3D24}" destId="{ACF7A780-0AEA-4B42-B107-07328EE442A2}" srcOrd="3" destOrd="0" presId="urn:microsoft.com/office/officeart/2005/8/layout/chart3"/>
    <dgm:cxn modelId="{B1307E4E-80C9-44DB-875B-0C56B3C07740}" type="presParOf" srcId="{DEB006AF-2650-4818-87B3-8824897B3D24}" destId="{1EAB2AF9-ABA6-43CE-83D2-8961CBDF2015}" srcOrd="4" destOrd="0" presId="urn:microsoft.com/office/officeart/2005/8/layout/chart3"/>
    <dgm:cxn modelId="{FB4F8DE2-7DA5-478E-BE50-9994300B4E64}" type="presParOf" srcId="{DEB006AF-2650-4818-87B3-8824897B3D24}" destId="{BF0BC535-03A5-4966-BF3E-F18290F7563D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79805E-E008-4F53-8CA5-8BFAE8D33A4A}">
      <dsp:nvSpPr>
        <dsp:cNvPr id="0" name=""/>
        <dsp:cNvSpPr/>
      </dsp:nvSpPr>
      <dsp:spPr>
        <a:xfrm>
          <a:off x="617219" y="0"/>
          <a:ext cx="6995160" cy="4525963"/>
        </a:xfrm>
        <a:prstGeom prst="rightArrow">
          <a:avLst/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A73036-5277-4275-9BCE-5CA628AA721B}">
      <dsp:nvSpPr>
        <dsp:cNvPr id="0" name=""/>
        <dsp:cNvSpPr/>
      </dsp:nvSpPr>
      <dsp:spPr>
        <a:xfrm>
          <a:off x="703" y="1357788"/>
          <a:ext cx="2633431" cy="18103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rgbClr val="C00000"/>
              </a:solidFill>
              <a:latin typeface="+mj-lt"/>
              <a:cs typeface="Arial" panose="020B0604020202020204" pitchFamily="34" charset="0"/>
            </a:rPr>
            <a:t>Participation</a:t>
          </a:r>
        </a:p>
      </dsp:txBody>
      <dsp:txXfrm>
        <a:off x="89079" y="1446164"/>
        <a:ext cx="2456679" cy="1633633"/>
      </dsp:txXfrm>
    </dsp:sp>
    <dsp:sp modelId="{5A755A00-3B6E-4A2B-A3AC-182BA9FA5F2A}">
      <dsp:nvSpPr>
        <dsp:cNvPr id="0" name=""/>
        <dsp:cNvSpPr/>
      </dsp:nvSpPr>
      <dsp:spPr>
        <a:xfrm>
          <a:off x="2798084" y="1357788"/>
          <a:ext cx="2633431" cy="18103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rgbClr val="C00000"/>
              </a:solidFill>
              <a:latin typeface="+mj-lt"/>
              <a:cs typeface="Arial" panose="020B0604020202020204" pitchFamily="34" charset="0"/>
            </a:rPr>
            <a:t>Progression</a:t>
          </a:r>
        </a:p>
      </dsp:txBody>
      <dsp:txXfrm>
        <a:off x="2886460" y="1446164"/>
        <a:ext cx="2456679" cy="1633633"/>
      </dsp:txXfrm>
    </dsp:sp>
    <dsp:sp modelId="{5CDE6B77-3D1A-46DD-89A0-003AB68A3133}">
      <dsp:nvSpPr>
        <dsp:cNvPr id="0" name=""/>
        <dsp:cNvSpPr/>
      </dsp:nvSpPr>
      <dsp:spPr>
        <a:xfrm>
          <a:off x="5595464" y="1357788"/>
          <a:ext cx="2633431" cy="18103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rgbClr val="C00000"/>
              </a:solidFill>
              <a:latin typeface="+mj-lt"/>
              <a:cs typeface="Arial" panose="020B0604020202020204" pitchFamily="34" charset="0"/>
            </a:rPr>
            <a:t>Performance</a:t>
          </a:r>
        </a:p>
      </dsp:txBody>
      <dsp:txXfrm>
        <a:off x="5683840" y="1446164"/>
        <a:ext cx="2456679" cy="16336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039173-D0F6-4BCC-B208-83704ED7FE4B}">
      <dsp:nvSpPr>
        <dsp:cNvPr id="0" name=""/>
        <dsp:cNvSpPr/>
      </dsp:nvSpPr>
      <dsp:spPr>
        <a:xfrm>
          <a:off x="3592976" y="262067"/>
          <a:ext cx="3491103" cy="3491103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Games</a:t>
          </a:r>
        </a:p>
      </dsp:txBody>
      <dsp:txXfrm>
        <a:off x="5491055" y="906258"/>
        <a:ext cx="1184481" cy="1163701"/>
      </dsp:txXfrm>
    </dsp:sp>
    <dsp:sp modelId="{1A123BFA-D9AD-492C-A9C8-F4AA1C4AAE3A}">
      <dsp:nvSpPr>
        <dsp:cNvPr id="0" name=""/>
        <dsp:cNvSpPr/>
      </dsp:nvSpPr>
      <dsp:spPr>
        <a:xfrm>
          <a:off x="3422269" y="384436"/>
          <a:ext cx="3491103" cy="3491103"/>
        </a:xfrm>
        <a:prstGeom prst="pie">
          <a:avLst>
            <a:gd name="adj1" fmla="val 1800000"/>
            <a:gd name="adj2" fmla="val 9000000"/>
          </a:avLst>
        </a:prstGeom>
        <a:solidFill>
          <a:schemeClr val="lt1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Physical Education</a:t>
          </a:r>
        </a:p>
      </dsp:txBody>
      <dsp:txXfrm>
        <a:off x="4378166" y="2587156"/>
        <a:ext cx="1579308" cy="1080579"/>
      </dsp:txXfrm>
    </dsp:sp>
    <dsp:sp modelId="{1EAB2AF9-ABA6-43CE-83D2-8961CBDF2015}">
      <dsp:nvSpPr>
        <dsp:cNvPr id="0" name=""/>
        <dsp:cNvSpPr/>
      </dsp:nvSpPr>
      <dsp:spPr>
        <a:xfrm>
          <a:off x="3422269" y="384436"/>
          <a:ext cx="3491103" cy="3491103"/>
        </a:xfrm>
        <a:prstGeom prst="pie">
          <a:avLst>
            <a:gd name="adj1" fmla="val 9000000"/>
            <a:gd name="adj2" fmla="val 16200000"/>
          </a:avLst>
        </a:prstGeom>
        <a:solidFill>
          <a:schemeClr val="dk1"/>
        </a:solidFill>
        <a:ln w="12700" cap="flat" cmpd="sng" algn="ctr">
          <a:solidFill>
            <a:schemeClr val="dk1">
              <a:shade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Co – Curricular Sport</a:t>
          </a:r>
        </a:p>
      </dsp:txBody>
      <dsp:txXfrm>
        <a:off x="3796316" y="1070189"/>
        <a:ext cx="1184481" cy="11637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0A8A57-429D-41F8-AD77-FF20BE385CC8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9E393-BF14-43F4-884D-13EC08F32A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234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389467" y="2082800"/>
            <a:ext cx="11353800" cy="0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9467" y="3331248"/>
            <a:ext cx="9144000" cy="4365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PowerPoint presentation subtitle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1625" y="2345266"/>
            <a:ext cx="9029700" cy="876300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header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262" y="165400"/>
            <a:ext cx="4021668" cy="1592563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313831" y="4372366"/>
            <a:ext cx="11564339" cy="2485633"/>
            <a:chOff x="304086" y="4372366"/>
            <a:chExt cx="11564339" cy="2485633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4086" y="4374594"/>
              <a:ext cx="3714159" cy="248251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26176" y="4374594"/>
              <a:ext cx="3642249" cy="248340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8448" y="4372366"/>
              <a:ext cx="3727526" cy="248501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25" y="284364"/>
            <a:ext cx="6009894" cy="149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57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75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9467" y="3331248"/>
            <a:ext cx="9144000" cy="4365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PowerPoint presentation subtitle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7931" y="32781"/>
            <a:ext cx="4865269" cy="19473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63"/>
          <a:stretch/>
        </p:blipFill>
        <p:spPr>
          <a:xfrm>
            <a:off x="182882" y="134383"/>
            <a:ext cx="4617718" cy="1510275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1625" y="2345266"/>
            <a:ext cx="9029700" cy="876300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Presentation header</a:t>
            </a:r>
            <a:endParaRPr lang="en-GB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389467" y="2082800"/>
            <a:ext cx="11353800" cy="0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7" y="4377282"/>
            <a:ext cx="3725293" cy="24868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586" y="4364543"/>
            <a:ext cx="3735218" cy="24934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830" y="4349450"/>
            <a:ext cx="3569797" cy="254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76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750">
          <p15:clr>
            <a:srgbClr val="FBAE40"/>
          </p15:clr>
        </p15:guide>
        <p15:guide id="2" pos="379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FFB4E-1B25-4AF3-8A2B-5D34A9BE988D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28663" y="1247775"/>
            <a:ext cx="10515600" cy="66675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728663" y="2066924"/>
            <a:ext cx="10515600" cy="40576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6512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75" y="128905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FFB4E-1B25-4AF3-8A2B-5D34A9BE98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411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8134" y="2048933"/>
            <a:ext cx="10887075" cy="4157133"/>
          </a:xfrm>
        </p:spPr>
        <p:txBody>
          <a:bodyPr>
            <a:normAutofit/>
          </a:bodyPr>
          <a:lstStyle>
            <a:lvl1pPr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71234"/>
              </a:buClr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71234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4754E"/>
              </a:buClr>
              <a:buSzTx/>
              <a:buFont typeface="Wingdings" panose="05000000000000000000" pitchFamily="2" charset="2"/>
              <a:buChar char="Ø"/>
              <a:tabLst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4754E"/>
              </a:buClr>
              <a:buSzTx/>
              <a:buFont typeface="Wingdings" panose="05000000000000000000" pitchFamily="2" charset="2"/>
              <a:buChar char="Ø"/>
              <a:tabLst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Text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7123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857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7123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857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4754E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857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4754E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857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Fifth level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857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FFB4E-1B25-4AF3-8A2B-5D34A9BE988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728134" y="1184274"/>
            <a:ext cx="10887075" cy="714375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4220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38019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Section header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FFB4E-1B25-4AF3-8A2B-5D34A9BE98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349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095066" y="2647956"/>
            <a:ext cx="4260321" cy="3213093"/>
          </a:xfr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Picture or graph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647956"/>
            <a:ext cx="5891212" cy="3221031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6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Text or bullets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FFB4E-1B25-4AF3-8A2B-5D34A9BE988D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39788" y="1828800"/>
            <a:ext cx="10391775" cy="66675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2060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8134" y="2048933"/>
            <a:ext cx="5046133" cy="4157133"/>
          </a:xfrm>
        </p:spPr>
        <p:txBody>
          <a:bodyPr>
            <a:normAutofit/>
          </a:bodyPr>
          <a:lstStyle>
            <a:lvl1pPr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Bullet point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FFB4E-1B25-4AF3-8A2B-5D34A9BE988D}" type="slidenum">
              <a:rPr lang="en-GB" smtClean="0"/>
              <a:t>‹#›</a:t>
            </a:fld>
            <a:endParaRPr lang="en-GB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6536267" y="2048933"/>
            <a:ext cx="5046133" cy="4157133"/>
          </a:xfrm>
        </p:spPr>
        <p:txBody>
          <a:bodyPr>
            <a:normAutofit/>
          </a:bodyPr>
          <a:lstStyle>
            <a:lvl1pPr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8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6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728134" y="1184274"/>
            <a:ext cx="10887075" cy="714375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1145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4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77748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3C54-2E88-4786-BFB3-D4F36CB103E5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CCFB-644C-44AC-A335-6943B4240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07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9467" y="3331248"/>
            <a:ext cx="9144000" cy="4365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PowerPoint presentation subtitle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1625" y="2345266"/>
            <a:ext cx="9029700" cy="876300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Presentation header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93"/>
          <a:stretch/>
        </p:blipFill>
        <p:spPr>
          <a:xfrm>
            <a:off x="2260009" y="497840"/>
            <a:ext cx="7671984" cy="12321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" r="2235"/>
          <a:stretch/>
        </p:blipFill>
        <p:spPr>
          <a:xfrm>
            <a:off x="372952" y="4297039"/>
            <a:ext cx="3676454" cy="25490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0" r="6789"/>
          <a:stretch/>
        </p:blipFill>
        <p:spPr>
          <a:xfrm>
            <a:off x="4204610" y="4297039"/>
            <a:ext cx="3817856" cy="2585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r="4443"/>
          <a:stretch/>
        </p:blipFill>
        <p:spPr>
          <a:xfrm>
            <a:off x="8175142" y="4295442"/>
            <a:ext cx="3568125" cy="256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8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750" userDrawn="1">
          <p15:clr>
            <a:srgbClr val="FBAE40"/>
          </p15:clr>
        </p15:guide>
        <p15:guide id="2" pos="379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FFB4E-1B25-4AF3-8A2B-5D34A9BE988D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28663" y="1247775"/>
            <a:ext cx="10515600" cy="66675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728663" y="2066924"/>
            <a:ext cx="10515600" cy="40576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4270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75" y="128905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FFB4E-1B25-4AF3-8A2B-5D34A9BE98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440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8134" y="2048933"/>
            <a:ext cx="10887075" cy="4157133"/>
          </a:xfrm>
        </p:spPr>
        <p:txBody>
          <a:bodyPr>
            <a:normAutofit/>
          </a:bodyPr>
          <a:lstStyle>
            <a:lvl1pPr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71234"/>
              </a:buClr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71234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4754E"/>
              </a:buClr>
              <a:buSzTx/>
              <a:buFont typeface="Wingdings" panose="05000000000000000000" pitchFamily="2" charset="2"/>
              <a:buChar char="Ø"/>
              <a:tabLst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4754E"/>
              </a:buClr>
              <a:buSzTx/>
              <a:buFont typeface="Wingdings" panose="05000000000000000000" pitchFamily="2" charset="2"/>
              <a:buChar char="Ø"/>
              <a:tabLst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Text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7123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857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7123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857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4754E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857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4754E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857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Fifth level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857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FFB4E-1B25-4AF3-8A2B-5D34A9BE988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728134" y="1184274"/>
            <a:ext cx="10887075" cy="714375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963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38019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Section header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FFB4E-1B25-4AF3-8A2B-5D34A9BE98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058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095066" y="2647956"/>
            <a:ext cx="4260321" cy="3213093"/>
          </a:xfr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Picture or graph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647956"/>
            <a:ext cx="5891212" cy="3221031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6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Text or bullets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FFB4E-1B25-4AF3-8A2B-5D34A9BE988D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39788" y="1828800"/>
            <a:ext cx="10391775" cy="66675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2920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8134" y="2048933"/>
            <a:ext cx="5046133" cy="4157133"/>
          </a:xfrm>
        </p:spPr>
        <p:txBody>
          <a:bodyPr>
            <a:normAutofit/>
          </a:bodyPr>
          <a:lstStyle>
            <a:lvl1pPr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Bullet point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FFB4E-1B25-4AF3-8A2B-5D34A9BE988D}" type="slidenum">
              <a:rPr lang="en-GB" smtClean="0"/>
              <a:t>‹#›</a:t>
            </a:fld>
            <a:endParaRPr lang="en-GB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6536267" y="2048933"/>
            <a:ext cx="5046133" cy="4157133"/>
          </a:xfrm>
        </p:spPr>
        <p:txBody>
          <a:bodyPr>
            <a:normAutofit/>
          </a:bodyPr>
          <a:lstStyle>
            <a:lvl1pPr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8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6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728134" y="1184274"/>
            <a:ext cx="10887075" cy="714375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3006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389467" y="2082800"/>
            <a:ext cx="11353800" cy="0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9467" y="3331248"/>
            <a:ext cx="9144000" cy="4365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PowerPoint presentation subtitle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1625" y="2345266"/>
            <a:ext cx="9029700" cy="876300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header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759" y="373694"/>
            <a:ext cx="7480331" cy="118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90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75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0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8134" y="2048933"/>
            <a:ext cx="10515600" cy="4157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FFB4E-1B25-4AF3-8A2B-5D34A9BE988D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6200" y="957661"/>
            <a:ext cx="121158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6903" y="166982"/>
            <a:ext cx="1284354" cy="5772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94167"/>
            <a:ext cx="2618014" cy="72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18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61" r:id="rId4"/>
    <p:sldLayoutId id="2147483658" r:id="rId5"/>
    <p:sldLayoutId id="2147483654" r:id="rId6"/>
    <p:sldLayoutId id="2147483657" r:id="rId7"/>
    <p:sldLayoutId id="214748366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8134" y="2048933"/>
            <a:ext cx="10515600" cy="4157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FFB4E-1B25-4AF3-8A2B-5D34A9BE988D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6200" y="957661"/>
            <a:ext cx="121158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97"/>
          <a:stretch/>
        </p:blipFill>
        <p:spPr>
          <a:xfrm>
            <a:off x="590550" y="94167"/>
            <a:ext cx="1898126" cy="7228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479" t="2954" r="60366" b="11525"/>
          <a:stretch/>
        </p:blipFill>
        <p:spPr>
          <a:xfrm>
            <a:off x="9789321" y="123267"/>
            <a:ext cx="788312" cy="6841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4943" t="16159" r="4501" b="54700"/>
          <a:stretch/>
        </p:blipFill>
        <p:spPr>
          <a:xfrm>
            <a:off x="10611268" y="297060"/>
            <a:ext cx="1206564" cy="22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3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7.pn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7.png"/><Relationship Id="rId4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7.png"/><Relationship Id="rId4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7.pn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21.png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1.xml"/><Relationship Id="rId4" Type="http://schemas.microsoft.com/office/2007/relationships/media" Target="../media/media1.mp4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4.xml"/><Relationship Id="rId7" Type="http://schemas.openxmlformats.org/officeDocument/2006/relationships/image" Target="../media/image23.png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1.xml"/><Relationship Id="rId4" Type="http://schemas.microsoft.com/office/2007/relationships/media" Target="../media/media2.mp4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tags" Target="../tags/tag6.xml"/><Relationship Id="rId7" Type="http://schemas.openxmlformats.org/officeDocument/2006/relationships/image" Target="../media/image26.jfif"/><Relationship Id="rId12" Type="http://schemas.openxmlformats.org/officeDocument/2006/relationships/image" Target="../media/image31.jfif"/><Relationship Id="rId17" Type="http://schemas.openxmlformats.org/officeDocument/2006/relationships/image" Target="../media/image21.png"/><Relationship Id="rId2" Type="http://schemas.openxmlformats.org/officeDocument/2006/relationships/video" Target="NULL" TargetMode="External"/><Relationship Id="rId16" Type="http://schemas.openxmlformats.org/officeDocument/2006/relationships/image" Target="../media/image35.jfif"/><Relationship Id="rId1" Type="http://schemas.openxmlformats.org/officeDocument/2006/relationships/tags" Target="../tags/tag5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34.jpg"/><Relationship Id="rId10" Type="http://schemas.openxmlformats.org/officeDocument/2006/relationships/image" Target="../media/image29.jpeg"/><Relationship Id="rId4" Type="http://schemas.microsoft.com/office/2007/relationships/media" Target="../media/media3.mp4"/><Relationship Id="rId9" Type="http://schemas.openxmlformats.org/officeDocument/2006/relationships/image" Target="../media/image28.jpe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microsoft.com/office/2007/relationships/media" Target="../media/media5.m4a"/><Relationship Id="rId7" Type="http://schemas.openxmlformats.org/officeDocument/2006/relationships/slideLayout" Target="../slideLayouts/slideLayout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5" Type="http://schemas.microsoft.com/office/2007/relationships/media" Target="../media/media6.m4a"/><Relationship Id="rId4" Type="http://schemas.openxmlformats.org/officeDocument/2006/relationships/audio" Target="../media/media5.m4a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7.pn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8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7.png"/><Relationship Id="rId4" Type="http://schemas.openxmlformats.org/officeDocument/2006/relationships/image" Target="../media/image40.JP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18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7.png"/><Relationship Id="rId4" Type="http://schemas.openxmlformats.org/officeDocument/2006/relationships/image" Target="../media/image41.jpg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11.m4a"/><Relationship Id="rId7" Type="http://schemas.microsoft.com/office/2007/relationships/hdphoto" Target="../media/hdphoto3.wdp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11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058347" y="3492022"/>
            <a:ext cx="9663034" cy="436562"/>
          </a:xfrm>
        </p:spPr>
        <p:txBody>
          <a:bodyPr/>
          <a:lstStyle/>
          <a:p>
            <a:r>
              <a:rPr lang="en-GB" dirty="0"/>
              <a:t>The next steps…		Part 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10194" y="2506040"/>
            <a:ext cx="10559505" cy="876300"/>
          </a:xfrm>
        </p:spPr>
        <p:txBody>
          <a:bodyPr>
            <a:normAutofit/>
          </a:bodyPr>
          <a:lstStyle/>
          <a:p>
            <a:r>
              <a:rPr lang="en-GB" dirty="0"/>
              <a:t>Parents’ Transition Information </a:t>
            </a:r>
          </a:p>
        </p:txBody>
      </p:sp>
    </p:spTree>
    <p:extLst>
      <p:ext uri="{BB962C8B-B14F-4D97-AF65-F5344CB8AC3E}">
        <p14:creationId xmlns:p14="http://schemas.microsoft.com/office/powerpoint/2010/main" val="279559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0"/>
    </mc:Choice>
    <mc:Fallback xmlns="">
      <p:transition spd="slow" advTm="497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200" b="1" dirty="0">
              <a:solidFill>
                <a:srgbClr val="002060"/>
              </a:solidFill>
              <a:hlinkClick r:id="" action="ppaction://noaction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www.trentcollegesport.net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@</a:t>
            </a:r>
            <a:r>
              <a:rPr lang="en-US" sz="3200" b="1" dirty="0" err="1">
                <a:solidFill>
                  <a:schemeClr val="bg1"/>
                </a:solidFill>
              </a:rPr>
              <a:t>TrentSport</a:t>
            </a:r>
            <a:endParaRPr lang="en-US" sz="3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b="1" dirty="0" err="1">
                <a:solidFill>
                  <a:schemeClr val="bg1"/>
                </a:solidFill>
              </a:rPr>
              <a:t>iSAMS</a:t>
            </a:r>
            <a:endParaRPr lang="en-US" sz="3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Noticeboards </a:t>
            </a:r>
          </a:p>
          <a:p>
            <a:endParaRPr lang="en-US" sz="32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D4A8A9-8DCF-7043-A9F0-75E449F871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Our Communication Platforms</a:t>
            </a:r>
            <a:endParaRPr lang="en-GB" sz="40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br>
              <a:rPr lang="en-US" sz="3200" b="1" dirty="0">
                <a:solidFill>
                  <a:srgbClr val="002060"/>
                </a:solidFill>
              </a:rPr>
            </a:br>
            <a:br>
              <a:rPr lang="en-US" sz="3200" b="1" dirty="0">
                <a:solidFill>
                  <a:srgbClr val="002060"/>
                </a:solidFill>
              </a:rPr>
            </a:br>
            <a:br>
              <a:rPr lang="en-US" sz="3200" b="1" dirty="0">
                <a:solidFill>
                  <a:srgbClr val="002060"/>
                </a:solidFill>
              </a:rPr>
            </a:br>
            <a:r>
              <a:rPr lang="en-US" sz="3200" b="1" dirty="0">
                <a:solidFill>
                  <a:srgbClr val="002060"/>
                </a:solidFill>
              </a:rPr>
              <a:t>	</a:t>
            </a:r>
            <a:br>
              <a:rPr lang="en-US" sz="3200" b="1" dirty="0">
                <a:solidFill>
                  <a:srgbClr val="002060"/>
                </a:solidFill>
              </a:rPr>
            </a:br>
            <a:br>
              <a:rPr lang="en-US" sz="3200" b="1" dirty="0">
                <a:solidFill>
                  <a:srgbClr val="002060"/>
                </a:solidFill>
              </a:rPr>
            </a:b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259" y="6211669"/>
            <a:ext cx="4995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Participation - Progression - Performance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308" y="3204018"/>
            <a:ext cx="763428" cy="55475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0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71"/>
    </mc:Choice>
    <mc:Fallback xmlns="">
      <p:transition spd="slow" advTm="97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‘</a:t>
            </a:r>
            <a:r>
              <a:rPr lang="en-US" sz="4400" b="1" dirty="0">
                <a:solidFill>
                  <a:schemeClr val="bg1"/>
                </a:solidFill>
              </a:rPr>
              <a:t>Hard work beats talent if talent doesn’t work hard!’</a:t>
            </a:r>
          </a:p>
          <a:p>
            <a:pPr algn="ctr"/>
            <a:endParaRPr lang="en-US" sz="4400" b="1" dirty="0">
              <a:solidFill>
                <a:schemeClr val="bg1"/>
              </a:solidFill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@</a:t>
            </a:r>
            <a:r>
              <a:rPr lang="en-US" sz="4400" dirty="0" err="1">
                <a:solidFill>
                  <a:schemeClr val="bg1"/>
                </a:solidFill>
              </a:rPr>
              <a:t>TrentSport</a:t>
            </a:r>
            <a:endParaRPr lang="en-US" sz="4400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See you soon!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7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55"/>
    </mc:Choice>
    <mc:Fallback xmlns="">
      <p:transition spd="slow" advTm="108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dirty="0"/>
              <a:t>LAMDA (The London Academy of Music and Drama) </a:t>
            </a:r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0187" y="1759974"/>
            <a:ext cx="7981122" cy="4414684"/>
          </a:xfrm>
          <a:prstGeom prst="rect">
            <a:avLst/>
          </a:prstGeom>
          <a:noFill/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5" name="Text Placeholder 4"/>
          <p:cNvSpPr txBox="1">
            <a:spLocks/>
          </p:cNvSpPr>
          <p:nvPr/>
        </p:nvSpPr>
        <p:spPr>
          <a:xfrm>
            <a:off x="852948" y="6149203"/>
            <a:ext cx="10515600" cy="4928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0" dirty="0"/>
              <a:t>Application forms will be available in early July</a:t>
            </a:r>
          </a:p>
        </p:txBody>
      </p:sp>
    </p:spTree>
    <p:extLst>
      <p:ext uri="{BB962C8B-B14F-4D97-AF65-F5344CB8AC3E}">
        <p14:creationId xmlns:p14="http://schemas.microsoft.com/office/powerpoint/2010/main" val="170687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157"/>
    </mc:Choice>
    <mc:Fallback xmlns="">
      <p:transition spd="slow" advTm="118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sz="2600" dirty="0"/>
              <a:t>Top Transition Tips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E2B5A-2D80-5D4E-82C6-4FFBFE1996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8F9EAB-8655-7741-9BC3-2ED9AC0B56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" y="1914525"/>
            <a:ext cx="11518900" cy="4673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57"/>
    </mc:Choice>
    <mc:Fallback xmlns="">
      <p:transition spd="slow" advTm="16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ukwest1-mediap.svc.ms/transform/thumbnail?provider=spo&amp;inputFormat=jpg&amp;cs=fFNQTw&amp;docid=https%3A%2F%2Ftrentcollege.sharepoint.com%3A443%2F_api%2Fv2.0%2Fdrives%2Fb!7yAd9m5eh0W7wFCFrlUzxfoKx-cNZpVIiybwGCrS6YOSHyiZvDh6TLm2pP0Mv6Bh%2Fitems%2F01O25UK63QSUH4SM6R7VC3V6J6JZH7WFVF%3Fversion%3DPublished&amp;access_token=eyJ0eXAiOiJKV1QiLCJhbGciOiJub25lIn0.eyJhdWQiOiIwMDAwMDAwMy0wMDAwLTBmZjEtY2UwMC0wMDAwMDAwMDAwMDAvdHJlbnRjb2xsZWdlLnNoYXJlcG9pbnQuY29tQDliNTdlNjhmLWY3OWQtNDhiNy05OGIwLTdkZDJiOTU3MWY1MyIsImlzcyI6IjAwMDAwMDAzLTAwMDAtMGZmMS1jZTAwLTAwMDAwMDAwMDAwMCIsIm5iZiI6IjE1OTI2NDM3MTkiLCJleHAiOiIxNTkyNjY1MzE5IiwiZW5kcG9pbnR1cmwiOiJKR3IrR2tmZlAyU1VENmZpc0xnZW9aL3RBanBqMkdaN3F2YndnZTRpb1RRPSIsImVuZHBvaW50dXJsTGVuZ3RoIjoiMTE5IiwiaXNsb29wYmFjayI6IlRydWUiLCJjaWQiOiJNell6TWpWbE9XWXRZekEzTnkweU1EQXdMVE5tTXpndFlXVmhOalkyTW1Oak9UZ3giLCJ2ZXIiOiJoYXNoZWRwcm9vZnRva2VuIiwic2l0ZWlkIjoiWmpZeFpESXdaV1l0TldVMlpTMDBOVGczTFdKaVl6QXROVEE0TldGbE5UVXpNMk0xIiwic2lnbmluX3N0YXRlIjoiW1wia21zaVwiLFwiZHZjX2NtcFwiLFwiZHZjX2RtamRcIl0iLCJuYW1laWQiOiIwIy5mfG1lbWJlcnNoaXB8Y2hyaXN0b3BoZXIuZm9zdGVyQHRyZW50Y29sbGVnZS5uZXQiLCJuaWkiOiJtaWNyb3NvZnQuc2hhcmVwb2ludCIsImlzdXNlciI6InRydWUiLCJjYWNoZWtleSI6IjBoLmZ8bWVtYmVyc2hpcHwxMDAzN2ZmZTliZmEwMmI4QGxpdmUuY29tIiwidHQiOiIwIiwidXNlUGVyc2lzdGVudENvb2tpZSI6IjMifQ.K1AybmdxZEdYZC9TMnRqenJFWEtGSE9CMnRQUUdiTHBKRU5OSFJjZHE0MD0&amp;encodeFailures=1&amp;srcWidth=&amp;srcHeight=&amp;width=1544&amp;height=871&amp;action=Access"/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81008"/>
            <a:ext cx="12191999" cy="587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28663" y="1247775"/>
            <a:ext cx="10515600" cy="666750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GB" sz="4000" dirty="0"/>
              <a:t>Music for all – ensemble provision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728663" y="2133453"/>
            <a:ext cx="10515600" cy="444815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Students taking lessons are in the majority in Lower School</a:t>
            </a:r>
          </a:p>
          <a:p>
            <a:r>
              <a:rPr lang="en-GB" dirty="0"/>
              <a:t>2 orchestras, 2 jazz bands, 4 choirs, 2 string groups, 2 wind bands, professionally coached School of Rock, etc.</a:t>
            </a:r>
          </a:p>
          <a:p>
            <a:r>
              <a:rPr lang="en-GB" dirty="0"/>
              <a:t>Performance opportunities are open to </a:t>
            </a:r>
            <a:r>
              <a:rPr lang="en-GB" b="1" u="sng" dirty="0"/>
              <a:t>all</a:t>
            </a:r>
            <a:endParaRPr lang="en-GB" sz="2400" b="1" u="sng" dirty="0"/>
          </a:p>
          <a:p>
            <a:pPr lvl="3"/>
            <a:r>
              <a:rPr lang="en-GB" sz="2400" dirty="0"/>
              <a:t>Your support in encouraging students is very much appreciated!</a:t>
            </a:r>
          </a:p>
          <a:p>
            <a:r>
              <a:rPr lang="en-GB" dirty="0"/>
              <a:t>Ensembles are mostly by stage, not age</a:t>
            </a:r>
          </a:p>
          <a:p>
            <a:r>
              <a:rPr lang="en-GB" dirty="0"/>
              <a:t>Registration periods, lunch time and after school are all used</a:t>
            </a:r>
          </a:p>
        </p:txBody>
      </p:sp>
      <p:pic>
        <p:nvPicPr>
          <p:cNvPr id="9" name="tmpEF9F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4">
                  <p14:trim end="81.8027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540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15"/>
    </mc:Choice>
    <mc:Fallback xmlns="">
      <p:transition spd="slow" advTm="45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2981"/>
            <a:ext cx="12192000" cy="5865019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28663" y="1247775"/>
            <a:ext cx="10515600" cy="666750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en-GB" dirty="0"/>
              <a:t>Performance platforms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662" y="4333170"/>
            <a:ext cx="4431219" cy="2149141"/>
          </a:xfrm>
          <a:prstGeom prst="rect">
            <a:avLst/>
          </a:prstGeom>
        </p:spPr>
      </p:pic>
      <p:sp>
        <p:nvSpPr>
          <p:cNvPr id="9" name="Text Placeholder 4"/>
          <p:cNvSpPr txBox="1">
            <a:spLocks/>
          </p:cNvSpPr>
          <p:nvPr/>
        </p:nvSpPr>
        <p:spPr>
          <a:xfrm>
            <a:off x="728662" y="2057812"/>
            <a:ext cx="10838873" cy="19613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Drive-time concerts</a:t>
            </a:r>
          </a:p>
          <a:p>
            <a:r>
              <a:rPr lang="en-GB" dirty="0"/>
              <a:t>Large-scale performances</a:t>
            </a:r>
          </a:p>
          <a:p>
            <a:r>
              <a:rPr lang="en-GB" dirty="0"/>
              <a:t>Gigs, cabarets and competitions</a:t>
            </a:r>
          </a:p>
          <a:p>
            <a:r>
              <a:rPr lang="en-GB" dirty="0"/>
              <a:t>A wide variety of experiences</a:t>
            </a: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5482178" y="4657764"/>
            <a:ext cx="6387524" cy="1499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All of Year 7 perform in the annual Spring Concert at Nottingham’s Albert Hall</a:t>
            </a:r>
          </a:p>
        </p:txBody>
      </p:sp>
      <p:pic>
        <p:nvPicPr>
          <p:cNvPr id="11" name="Picture 2" descr="https://ukwest1-mediap.svc.ms/transform/thumbnail?provider=spo&amp;inputFormat=jpg&amp;cs=fFNQTw&amp;docid=https%3A%2F%2Ftrentcollege.sharepoint.com%3A443%2F_api%2Fv2.0%2Fdrives%2Fb!7yAd9m5eh0W7wFCFrlUzxfoKx-cNZpVIiybwGCrS6YOSHyiZvDh6TLm2pP0Mv6Bh%2Fitems%2F01O25UK6Z5G2LNUZRBD5GZQHE54NVZX6LC%3Fversion%3DPublished&amp;access_token=eyJ0eXAiOiJKV1QiLCJhbGciOiJub25lIn0.eyJhdWQiOiIwMDAwMDAwMy0wMDAwLTBmZjEtY2UwMC0wMDAwMDAwMDAwMDAvdHJlbnRjb2xsZWdlLnNoYXJlcG9pbnQuY29tQDliNTdlNjhmLWY3OWQtNDhiNy05OGIwLTdkZDJiOTU3MWY1MyIsImlzcyI6IjAwMDAwMDAzLTAwMDAtMGZmMS1jZTAwLTAwMDAwMDAwMDAwMCIsIm5iZiI6IjE1OTI2NDM3MTkiLCJleHAiOiIxNTkyNjY1MzE5IiwiZW5kcG9pbnR1cmwiOiJKR3IrR2tmZlAyU1VENmZpc0xnZW9aL3RBanBqMkdaN3F2YndnZTRpb1RRPSIsImVuZHBvaW50dXJsTGVuZ3RoIjoiMTE5IiwiaXNsb29wYmFjayI6IlRydWUiLCJjaWQiOiJNell6TWpWbE9XWXRZekEzTnkweU1EQXdMVE5tTXpndFlXVmhOalkyTW1Oak9UZ3giLCJ2ZXIiOiJoYXNoZWRwcm9vZnRva2VuIiwic2l0ZWlkIjoiWmpZeFpESXdaV1l0TldVMlpTMDBOVGczTFdKaVl6QXROVEE0TldGbE5UVXpNMk0xIiwic2lnbmluX3N0YXRlIjoiW1wia21zaVwiLFwiZHZjX2NtcFwiLFwiZHZjX2RtamRcIl0iLCJuYW1laWQiOiIwIy5mfG1lbWJlcnNoaXB8Y2hyaXN0b3BoZXIuZm9zdGVyQHRyZW50Y29sbGVnZS5uZXQiLCJuaWkiOiJtaWNyb3NvZnQuc2hhcmVwb2ludCIsImlzdXNlciI6InRydWUiLCJjYWNoZWtleSI6IjBoLmZ8bWVtYmVyc2hpcHwxMDAzN2ZmZTliZmEwMmI4QGxpdmUuY29tIiwidHQiOiIwIiwidXNlUGVyc2lzdGVudENvb2tpZSI6IjMifQ.K1AybmdxZEdYZC9TMnRqenJFWEtGSE9CMnRQUUdiTHBKRU5OSFJjZHE0MD0&amp;encodeFailures=1&amp;srcWidth=&amp;srcHeight=&amp;width=1306&amp;height=871&amp;action=Acces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425" y="1607080"/>
            <a:ext cx="3620838" cy="241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mpC7A0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4">
                  <p14:trim end="75.18819999999999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068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12"/>
    </mc:Choice>
    <mc:Fallback xmlns="">
      <p:transition spd="slow" advTm="42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25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5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9350"/>
            <a:ext cx="12192000" cy="5888650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28663" y="1055521"/>
            <a:ext cx="10515600" cy="666750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en-GB" dirty="0"/>
              <a:t>Music with everyone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728663" y="1808442"/>
            <a:ext cx="10515600" cy="4448152"/>
          </a:xfrm>
        </p:spPr>
        <p:txBody>
          <a:bodyPr>
            <a:normAutofit/>
          </a:bodyPr>
          <a:lstStyle/>
          <a:p>
            <a:r>
              <a:rPr lang="en-GB" sz="2400" dirty="0"/>
              <a:t>Joining ensembles outside of Trent is encouraged</a:t>
            </a:r>
          </a:p>
          <a:p>
            <a:r>
              <a:rPr lang="en-GB" sz="2400" dirty="0"/>
              <a:t>Visiting artists have included the Band of the Grenadier Guards, and masterclasses with top professionals</a:t>
            </a:r>
          </a:p>
          <a:p>
            <a:pPr lvl="2"/>
            <a:r>
              <a:rPr lang="en-GB" dirty="0"/>
              <a:t>Ask teachers or Director of Music for details</a:t>
            </a:r>
          </a:p>
          <a:p>
            <a:r>
              <a:rPr lang="en-GB" sz="2400" dirty="0"/>
              <a:t>Helpful if you let us know if students are having lessons outside of school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74" y="4411683"/>
            <a:ext cx="1947553" cy="1161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373" y="4411683"/>
            <a:ext cx="1757442" cy="11581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955" y="4411683"/>
            <a:ext cx="1158154" cy="11581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22" y="4411683"/>
            <a:ext cx="1207497" cy="16447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210" y="4411683"/>
            <a:ext cx="2231655" cy="13166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596" y="4133510"/>
            <a:ext cx="1714500" cy="171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52" y="5728312"/>
            <a:ext cx="2336037" cy="1082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319" y="5946050"/>
            <a:ext cx="2918940" cy="8643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878" y="5946050"/>
            <a:ext cx="3061868" cy="8268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470" y="4411683"/>
            <a:ext cx="1316629" cy="13166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tmpC636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4">
                  <p14:trim end="54.1111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603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47"/>
    </mc:Choice>
    <mc:Fallback xmlns="">
      <p:transition spd="slow" advTm="41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75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25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25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250"/>
                            </p:stCondLst>
                            <p:childTnLst>
                              <p:par>
                                <p:cTn id="3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250"/>
                            </p:stCondLst>
                            <p:childTnLst>
                              <p:par>
                                <p:cTn id="4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000"/>
                            </p:stCondLst>
                            <p:childTnLst>
                              <p:par>
                                <p:cTn id="5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0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9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1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89467" y="3331248"/>
            <a:ext cx="9144000" cy="1647152"/>
          </a:xfrm>
        </p:spPr>
        <p:txBody>
          <a:bodyPr/>
          <a:lstStyle/>
          <a:p>
            <a:r>
              <a:rPr lang="en-GB" dirty="0"/>
              <a:t>Mr Richard Mahony (Director of Sport)</a:t>
            </a:r>
          </a:p>
          <a:p>
            <a:endParaRPr lang="en-US" dirty="0"/>
          </a:p>
          <a:p>
            <a:r>
              <a:rPr lang="en-US" dirty="0"/>
              <a:t>@</a:t>
            </a:r>
            <a:r>
              <a:rPr lang="en-US" dirty="0" err="1"/>
              <a:t>TrentSport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dirty="0"/>
              <a:t>Sport at Trent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408" y="4027054"/>
            <a:ext cx="1067691" cy="77585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1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20"/>
    </mc:Choice>
    <mc:Fallback xmlns="">
      <p:transition spd="slow" advTm="22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5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9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"/>
          <a:stretch/>
        </p:blipFill>
        <p:spPr>
          <a:xfrm>
            <a:off x="0" y="0"/>
            <a:ext cx="12210458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algn="ctr">
              <a:buNone/>
            </a:pP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buNone/>
            </a:pPr>
            <a:r>
              <a:rPr lang="en-GB" sz="3200" b="1" u="sng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Our Vision</a:t>
            </a:r>
          </a:p>
          <a:p>
            <a:pPr lvl="0" algn="ctr">
              <a:buNone/>
            </a:pPr>
            <a:endParaRPr lang="en-GB" sz="32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lvl="0" algn="ctr">
              <a:buNone/>
            </a:pPr>
            <a:r>
              <a:rPr lang="en-GB" sz="32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‘To have a relentless focus on the pursuit of excellence, absolute commitment to increasing participation and pushing Trent College to the forefront of regional and national competition’</a:t>
            </a:r>
          </a:p>
          <a:p>
            <a:pPr lvl="0" algn="ctr">
              <a:buNone/>
            </a:pPr>
            <a:endParaRPr lang="en-US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lvl="0" algn="ctr">
              <a:buNone/>
            </a:pPr>
            <a:r>
              <a:rPr lang="en-US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@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TrentSport</a:t>
            </a:r>
            <a:r>
              <a:rPr lang="en-US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  <a:endParaRPr lang="en-GB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F3D696-CCF6-B543-9A6A-39C025ED75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Building on Success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80" y="6048493"/>
            <a:ext cx="5708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Participation - Progression - Performance</a:t>
            </a:r>
          </a:p>
          <a:p>
            <a:endParaRPr lang="en-GB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745" y="5510380"/>
            <a:ext cx="862445" cy="62671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6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81"/>
    </mc:Choice>
    <mc:Fallback xmlns="">
      <p:transition spd="slow" advTm="44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2536"/>
            <a:ext cx="12973050" cy="17297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36885" y="6439301"/>
            <a:ext cx="4995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Participation - Progression - Performance</a:t>
            </a:r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981200" y="381804"/>
            <a:ext cx="9130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C00000"/>
                </a:solidFill>
                <a:cs typeface="Arial" panose="020B0604020202020204" pitchFamily="34" charset="0"/>
              </a:rPr>
              <a:t>Our Philosophy - @</a:t>
            </a:r>
            <a:r>
              <a:rPr lang="en-GB" sz="4000" b="1" dirty="0" err="1">
                <a:solidFill>
                  <a:srgbClr val="C00000"/>
                </a:solidFill>
                <a:cs typeface="Arial" panose="020B0604020202020204" pitchFamily="34" charset="0"/>
              </a:rPr>
              <a:t>TrentSport</a:t>
            </a:r>
            <a:endParaRPr lang="en-GB" sz="4000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6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434"/>
    </mc:Choice>
    <mc:Fallback xmlns="">
      <p:transition spd="slow" advTm="112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17"/>
            <a:ext cx="12368031" cy="69230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728663" y="2049463"/>
          <a:ext cx="10515600" cy="4156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5536" y="732344"/>
            <a:ext cx="9292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Our Sports Provision @</a:t>
            </a:r>
            <a:r>
              <a:rPr lang="en-US" sz="3200" b="1" dirty="0" err="1">
                <a:solidFill>
                  <a:schemeClr val="bg1"/>
                </a:solidFill>
              </a:rPr>
              <a:t>TrentSport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4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09"/>
    </mc:Choice>
    <mc:Fallback xmlns="">
      <p:transition spd="slow" advTm="87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998B629-2A56-4249-BA20-5C04B6E786E1}"/>
              </a:ext>
            </a:extLst>
          </p:cNvPr>
          <p:cNvSpPr/>
          <p:nvPr/>
        </p:nvSpPr>
        <p:spPr>
          <a:xfrm>
            <a:off x="728134" y="2649071"/>
            <a:ext cx="10352242" cy="3805517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80000"/>
                    </a14:imgEffect>
                    <a14:imgEffect>
                      <a14:brightnessContrast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1" y="-25426"/>
            <a:ext cx="12102917" cy="69088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b="1" u="sng" dirty="0">
                <a:solidFill>
                  <a:schemeClr val="bg1"/>
                </a:solidFill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134" y="3089709"/>
            <a:ext cx="10515600" cy="3552391"/>
          </a:xfrm>
        </p:spPr>
        <p:txBody>
          <a:bodyPr>
            <a:normAutofit lnSpcReduction="10000"/>
          </a:bodyPr>
          <a:lstStyle/>
          <a:p>
            <a:endParaRPr lang="en-US" b="1" u="sng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Rugby (Games) </a:t>
            </a:r>
            <a:r>
              <a:rPr lang="en-US" dirty="0">
                <a:solidFill>
                  <a:schemeClr val="bg1"/>
                </a:solidFill>
              </a:rPr>
              <a:t>– Gum shield, rugby/football boots, games kit</a:t>
            </a:r>
          </a:p>
          <a:p>
            <a:r>
              <a:rPr lang="en-US" b="1" dirty="0">
                <a:solidFill>
                  <a:schemeClr val="bg1"/>
                </a:solidFill>
              </a:rPr>
              <a:t>Hockey (Games) </a:t>
            </a:r>
            <a:r>
              <a:rPr lang="en-US" dirty="0">
                <a:solidFill>
                  <a:schemeClr val="bg1"/>
                </a:solidFill>
              </a:rPr>
              <a:t>– Gum shield, hockey stick, games kit</a:t>
            </a:r>
          </a:p>
          <a:p>
            <a:r>
              <a:rPr lang="en-US" b="1" dirty="0">
                <a:solidFill>
                  <a:schemeClr val="bg1"/>
                </a:solidFill>
              </a:rPr>
              <a:t>Physical Education </a:t>
            </a:r>
            <a:r>
              <a:rPr lang="en-US" dirty="0">
                <a:solidFill>
                  <a:schemeClr val="bg1"/>
                </a:solidFill>
              </a:rPr>
              <a:t>– White socks, trainers, PE kit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@</a:t>
            </a:r>
            <a:r>
              <a:rPr lang="en-US" b="1" dirty="0" err="1">
                <a:solidFill>
                  <a:schemeClr val="bg1"/>
                </a:solidFill>
              </a:rPr>
              <a:t>TrentSport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891" y="286328"/>
            <a:ext cx="741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On your marks for September!</a:t>
            </a:r>
            <a:endParaRPr lang="en-GB" sz="3200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40"/>
    </mc:Choice>
    <mc:Fallback xmlns="">
      <p:transition spd="slow" advTm="74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45615|recordLength=45696|start=0|end=45615|audioFormat={00001610-0000-0010-8000-00AA00389B71}|audioRate=44100|muted=false|volume=0.8|fadeIn=0|fadeOut=0|videoFormat={34363248-0000-0010-8000-00AA00389B71}|videoRate=15|videoWidth=256|videoHeight=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9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42812|recordLength=42887|start=0|end=42812|audioFormat={00001610-0000-0010-8000-00AA00389B71}|audioRate=44100|muted=false|volume=0.8|fadeIn=0|fadeOut=0|videoFormat={34363248-0000-0010-8000-00AA00389B71}|videoRate=15|videoWidth=256|videoHeight=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7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41347|recordLength=41401|start=0|end=41347|audioFormat={00001610-0000-0010-8000-00AA00389B71}|audioRate=44100|muted=false|volume=0.8|fadeIn=0|fadeOut=0|videoFormat={34363248-0000-0010-8000-00AA00389B71}|videoRate=15|videoWidth=256|videoHeight=256"/>
</p:tagLst>
</file>

<file path=ppt/theme/theme1.xml><?xml version="1.0" encoding="utf-8"?>
<a:theme xmlns:a="http://schemas.openxmlformats.org/drawingml/2006/main" name="Office Theme">
  <a:themeElements>
    <a:clrScheme name="Trent colours">
      <a:dk1>
        <a:srgbClr val="002857"/>
      </a:dk1>
      <a:lt1>
        <a:srgbClr val="FFFFFF"/>
      </a:lt1>
      <a:dk2>
        <a:srgbClr val="B71234"/>
      </a:dk2>
      <a:lt2>
        <a:srgbClr val="000000"/>
      </a:lt2>
      <a:accent1>
        <a:srgbClr val="84754E"/>
      </a:accent1>
      <a:accent2>
        <a:srgbClr val="00BCE2"/>
      </a:accent2>
      <a:accent3>
        <a:srgbClr val="FE264B"/>
      </a:accent3>
      <a:accent4>
        <a:srgbClr val="6656BC"/>
      </a:accent4>
      <a:accent5>
        <a:srgbClr val="3044B5"/>
      </a:accent5>
      <a:accent6>
        <a:srgbClr val="FECB00"/>
      </a:accent6>
      <a:hlink>
        <a:srgbClr val="494C49"/>
      </a:hlink>
      <a:folHlink>
        <a:srgbClr val="C9ADD8"/>
      </a:folHlink>
    </a:clrScheme>
    <a:fontScheme name="Tren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13CE968-1038-44FE-8C9C-E7F1C47672C2}" vid="{DFA6148B-DEDE-45FA-B682-1361F51E00E2}"/>
    </a:ext>
  </a:extLst>
</a:theme>
</file>

<file path=ppt/theme/theme2.xml><?xml version="1.0" encoding="utf-8"?>
<a:theme xmlns:a="http://schemas.openxmlformats.org/drawingml/2006/main" name="1_Office Theme">
  <a:themeElements>
    <a:clrScheme name="Trent colours">
      <a:dk1>
        <a:srgbClr val="002857"/>
      </a:dk1>
      <a:lt1>
        <a:srgbClr val="FFFFFF"/>
      </a:lt1>
      <a:dk2>
        <a:srgbClr val="B71234"/>
      </a:dk2>
      <a:lt2>
        <a:srgbClr val="000000"/>
      </a:lt2>
      <a:accent1>
        <a:srgbClr val="84754E"/>
      </a:accent1>
      <a:accent2>
        <a:srgbClr val="00BCE2"/>
      </a:accent2>
      <a:accent3>
        <a:srgbClr val="FE264B"/>
      </a:accent3>
      <a:accent4>
        <a:srgbClr val="6656BC"/>
      </a:accent4>
      <a:accent5>
        <a:srgbClr val="3044B5"/>
      </a:accent5>
      <a:accent6>
        <a:srgbClr val="FECB00"/>
      </a:accent6>
      <a:hlink>
        <a:srgbClr val="494C49"/>
      </a:hlink>
      <a:folHlink>
        <a:srgbClr val="C9ADD8"/>
      </a:folHlink>
    </a:clrScheme>
    <a:fontScheme name="Tren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13CE968-1038-44FE-8C9C-E7F1C47672C2}" vid="{DFA6148B-DEDE-45FA-B682-1361F51E00E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7c70afa-660d-4895-8b26-f0182ad2e983">
      <UserInfo>
        <DisplayName>Richards, Sabrina</DisplayName>
        <AccountId>177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190E38396CB2489CED56DDE184A783" ma:contentTypeVersion="12" ma:contentTypeDescription="Create a new document." ma:contentTypeScope="" ma:versionID="aa10643d6cd39acf7424936ed639f002">
  <xsd:schema xmlns:xsd="http://www.w3.org/2001/XMLSchema" xmlns:xs="http://www.w3.org/2001/XMLSchema" xmlns:p="http://schemas.microsoft.com/office/2006/metadata/properties" xmlns:ns2="e7c70afa-660d-4895-8b26-f0182ad2e983" xmlns:ns3="99281f92-38bc-4c7a-b9b6-a4fd0cbfa061" targetNamespace="http://schemas.microsoft.com/office/2006/metadata/properties" ma:root="true" ma:fieldsID="fa8b280d13789d9d556f19e11a2c89e7" ns2:_="" ns3:_="">
    <xsd:import namespace="e7c70afa-660d-4895-8b26-f0182ad2e983"/>
    <xsd:import namespace="99281f92-38bc-4c7a-b9b6-a4fd0cbfa06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c70afa-660d-4895-8b26-f0182ad2e98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281f92-38bc-4c7a-b9b6-a4fd0cbfa0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B907A5-9811-4D3B-97EB-C20602EECC67}">
  <ds:schemaRefs>
    <ds:schemaRef ds:uri="http://schemas.microsoft.com/office/2006/metadata/properties"/>
    <ds:schemaRef ds:uri="http://schemas.microsoft.com/office/infopath/2007/PartnerControls"/>
    <ds:schemaRef ds:uri="e7c70afa-660d-4895-8b26-f0182ad2e983"/>
  </ds:schemaRefs>
</ds:datastoreItem>
</file>

<file path=customXml/itemProps2.xml><?xml version="1.0" encoding="utf-8"?>
<ds:datastoreItem xmlns:ds="http://schemas.openxmlformats.org/officeDocument/2006/customXml" ds:itemID="{9B533F85-4CE4-4A7F-AF28-48D3A6CC24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AF4DB70-831D-47F0-9A39-B4A17F87D6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c70afa-660d-4895-8b26-f0182ad2e983"/>
    <ds:schemaRef ds:uri="99281f92-38bc-4c7a-b9b6-a4fd0cbfa0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1672</TotalTime>
  <Words>338</Words>
  <Application>Microsoft Office PowerPoint</Application>
  <PresentationFormat>Widescreen</PresentationFormat>
  <Paragraphs>64</Paragraphs>
  <Slides>13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     </vt:lpstr>
      <vt:lpstr>PowerPoint Presentation</vt:lpstr>
      <vt:lpstr>PowerPoint Presentation</vt:lpstr>
      <vt:lpstr>PowerPoint Presentation</vt:lpstr>
    </vt:vector>
  </TitlesOfParts>
  <Company>Trent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Murphy, Sarah</dc:creator>
  <cp:lastModifiedBy>PearceMcNeill, Helen</cp:lastModifiedBy>
  <cp:revision>153</cp:revision>
  <dcterms:created xsi:type="dcterms:W3CDTF">2015-10-05T10:27:33Z</dcterms:created>
  <dcterms:modified xsi:type="dcterms:W3CDTF">2020-06-25T16:01:57Z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0x0101005B190E38396CB2489CED56DDE184A783</vt:lpwstr>
  </property>
</Properties>
</file>