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tags/tag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31"/>
  </p:notesMasterIdLst>
  <p:sldIdLst>
    <p:sldId id="378" r:id="rId5"/>
    <p:sldId id="442" r:id="rId6"/>
    <p:sldId id="447" r:id="rId7"/>
    <p:sldId id="414" r:id="rId8"/>
    <p:sldId id="443" r:id="rId9"/>
    <p:sldId id="444" r:id="rId10"/>
    <p:sldId id="446" r:id="rId11"/>
    <p:sldId id="445" r:id="rId12"/>
    <p:sldId id="449" r:id="rId13"/>
    <p:sldId id="450" r:id="rId14"/>
    <p:sldId id="257" r:id="rId15"/>
    <p:sldId id="258" r:id="rId16"/>
    <p:sldId id="259" r:id="rId17"/>
    <p:sldId id="260" r:id="rId18"/>
    <p:sldId id="261" r:id="rId19"/>
    <p:sldId id="448" r:id="rId20"/>
    <p:sldId id="263" r:id="rId21"/>
    <p:sldId id="264" r:id="rId22"/>
    <p:sldId id="265" r:id="rId23"/>
    <p:sldId id="266" r:id="rId24"/>
    <p:sldId id="267" r:id="rId25"/>
    <p:sldId id="270" r:id="rId26"/>
    <p:sldId id="271" r:id="rId27"/>
    <p:sldId id="272" r:id="rId28"/>
    <p:sldId id="275" r:id="rId29"/>
    <p:sldId id="412" r:id="rId3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9"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98E09C-407E-4BEE-B2F5-291D57A218C4}" v="176" dt="2023-05-16T12:08:05.4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56" autoAdjust="0"/>
    <p:restoredTop sz="95260" autoAdjust="0"/>
  </p:normalViewPr>
  <p:slideViewPr>
    <p:cSldViewPr snapToGrid="0">
      <p:cViewPr>
        <p:scale>
          <a:sx n="88" d="100"/>
          <a:sy n="88" d="100"/>
        </p:scale>
        <p:origin x="898" y="494"/>
      </p:cViewPr>
      <p:guideLst>
        <p:guide orient="horz" pos="1529"/>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3" d="100"/>
          <a:sy n="123" d="100"/>
        </p:scale>
        <p:origin x="46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rbuck, Fiona" userId="561acc5f-7a2e-43e2-bc2a-8649898b28ab" providerId="ADAL" clId="{2D98E09C-407E-4BEE-B2F5-291D57A218C4}"/>
    <pc:docChg chg="undo redo custSel addSld delSld modSld sldOrd">
      <pc:chgData name="Starbuck, Fiona" userId="561acc5f-7a2e-43e2-bc2a-8649898b28ab" providerId="ADAL" clId="{2D98E09C-407E-4BEE-B2F5-291D57A218C4}" dt="2023-05-16T12:08:33.666" v="1114" actId="1076"/>
      <pc:docMkLst>
        <pc:docMk/>
      </pc:docMkLst>
      <pc:sldChg chg="addSp delSp modSp add mod modAnim">
        <pc:chgData name="Starbuck, Fiona" userId="561acc5f-7a2e-43e2-bc2a-8649898b28ab" providerId="ADAL" clId="{2D98E09C-407E-4BEE-B2F5-291D57A218C4}" dt="2023-05-16T11:07:48.065" v="883"/>
        <pc:sldMkLst>
          <pc:docMk/>
          <pc:sldMk cId="3743716605" sldId="257"/>
        </pc:sldMkLst>
        <pc:grpChg chg="mod">
          <ac:chgData name="Starbuck, Fiona" userId="561acc5f-7a2e-43e2-bc2a-8649898b28ab" providerId="ADAL" clId="{2D98E09C-407E-4BEE-B2F5-291D57A218C4}" dt="2023-05-16T09:45:47.697" v="566"/>
          <ac:grpSpMkLst>
            <pc:docMk/>
            <pc:sldMk cId="3743716605" sldId="257"/>
            <ac:grpSpMk id="10" creationId="{CBF3400F-35B2-2976-D367-9B8BFF6AA755}"/>
          </ac:grpSpMkLst>
        </pc:grpChg>
        <pc:grpChg chg="add del mod">
          <ac:chgData name="Starbuck, Fiona" userId="561acc5f-7a2e-43e2-bc2a-8649898b28ab" providerId="ADAL" clId="{2D98E09C-407E-4BEE-B2F5-291D57A218C4}" dt="2023-05-16T09:48:38.731" v="607"/>
          <ac:grpSpMkLst>
            <pc:docMk/>
            <pc:sldMk cId="3743716605" sldId="257"/>
            <ac:grpSpMk id="13" creationId="{4D73C666-CEE3-5D55-B835-88B44A139DF5}"/>
          </ac:grpSpMkLst>
        </pc:grpChg>
        <pc:grpChg chg="add del mod">
          <ac:chgData name="Starbuck, Fiona" userId="561acc5f-7a2e-43e2-bc2a-8649898b28ab" providerId="ADAL" clId="{2D98E09C-407E-4BEE-B2F5-291D57A218C4}" dt="2023-05-16T09:47:07.697" v="587"/>
          <ac:grpSpMkLst>
            <pc:docMk/>
            <pc:sldMk cId="3743716605" sldId="257"/>
            <ac:grpSpMk id="17" creationId="{C7018C07-20A7-A712-692E-3C1F95203E78}"/>
          </ac:grpSpMkLst>
        </pc:grpChg>
        <pc:grpChg chg="mod">
          <ac:chgData name="Starbuck, Fiona" userId="561acc5f-7a2e-43e2-bc2a-8649898b28ab" providerId="ADAL" clId="{2D98E09C-407E-4BEE-B2F5-291D57A218C4}" dt="2023-05-16T09:47:06.118" v="584"/>
          <ac:grpSpMkLst>
            <pc:docMk/>
            <pc:sldMk cId="3743716605" sldId="257"/>
            <ac:grpSpMk id="20" creationId="{D7B7CEC1-C421-EDA9-C774-2B2A729682F0}"/>
          </ac:grpSpMkLst>
        </pc:grpChg>
        <pc:grpChg chg="add del mod">
          <ac:chgData name="Starbuck, Fiona" userId="561acc5f-7a2e-43e2-bc2a-8649898b28ab" providerId="ADAL" clId="{2D98E09C-407E-4BEE-B2F5-291D57A218C4}" dt="2023-05-16T09:48:23.168" v="601"/>
          <ac:grpSpMkLst>
            <pc:docMk/>
            <pc:sldMk cId="3743716605" sldId="257"/>
            <ac:grpSpMk id="24" creationId="{309806BC-E568-F856-702C-B6E2FD8A5FD9}"/>
          </ac:grpSpMkLst>
        </pc:grpChg>
        <pc:grpChg chg="mod">
          <ac:chgData name="Starbuck, Fiona" userId="561acc5f-7a2e-43e2-bc2a-8649898b28ab" providerId="ADAL" clId="{2D98E09C-407E-4BEE-B2F5-291D57A218C4}" dt="2023-05-16T09:48:19.441" v="598"/>
          <ac:grpSpMkLst>
            <pc:docMk/>
            <pc:sldMk cId="3743716605" sldId="257"/>
            <ac:grpSpMk id="27" creationId="{B2AD99A8-18B0-1250-FE87-9850A1505960}"/>
          </ac:grpSpMkLst>
        </pc:grpChg>
        <pc:grpChg chg="mod">
          <ac:chgData name="Starbuck, Fiona" userId="561acc5f-7a2e-43e2-bc2a-8649898b28ab" providerId="ADAL" clId="{2D98E09C-407E-4BEE-B2F5-291D57A218C4}" dt="2023-05-16T09:48:35.647" v="605"/>
          <ac:grpSpMkLst>
            <pc:docMk/>
            <pc:sldMk cId="3743716605" sldId="257"/>
            <ac:grpSpMk id="29" creationId="{DC67ADE1-87B1-09C1-FB8B-D52288EDDB4D}"/>
          </ac:grpSpMkLst>
        </pc:grpChg>
        <pc:grpChg chg="mod">
          <ac:chgData name="Starbuck, Fiona" userId="561acc5f-7a2e-43e2-bc2a-8649898b28ab" providerId="ADAL" clId="{2D98E09C-407E-4BEE-B2F5-291D57A218C4}" dt="2023-05-16T09:48:38.731" v="607"/>
          <ac:grpSpMkLst>
            <pc:docMk/>
            <pc:sldMk cId="3743716605" sldId="257"/>
            <ac:grpSpMk id="31" creationId="{6C5A55F3-79E8-DE38-883B-94FDEE866E48}"/>
          </ac:grpSpMkLst>
        </pc:grpChg>
        <pc:picChg chg="mod">
          <ac:chgData name="Starbuck, Fiona" userId="561acc5f-7a2e-43e2-bc2a-8649898b28ab" providerId="ADAL" clId="{2D98E09C-407E-4BEE-B2F5-291D57A218C4}" dt="2023-05-16T09:46:02.827" v="570" actId="1076"/>
          <ac:picMkLst>
            <pc:docMk/>
            <pc:sldMk cId="3743716605" sldId="257"/>
            <ac:picMk id="3" creationId="{DDF8094A-7C69-098B-63C3-90406B53A2D1}"/>
          </ac:picMkLst>
        </pc:picChg>
        <pc:inkChg chg="add del">
          <ac:chgData name="Starbuck, Fiona" userId="561acc5f-7a2e-43e2-bc2a-8649898b28ab" providerId="ADAL" clId="{2D98E09C-407E-4BEE-B2F5-291D57A218C4}" dt="2023-05-16T09:45:06.823" v="556" actId="9405"/>
          <ac:inkMkLst>
            <pc:docMk/>
            <pc:sldMk cId="3743716605" sldId="257"/>
            <ac:inkMk id="2" creationId="{65ECB9A4-EDFB-3ACC-A889-DD0DCB6C6F05}"/>
          </ac:inkMkLst>
        </pc:inkChg>
        <pc:inkChg chg="add del">
          <ac:chgData name="Starbuck, Fiona" userId="561acc5f-7a2e-43e2-bc2a-8649898b28ab" providerId="ADAL" clId="{2D98E09C-407E-4BEE-B2F5-291D57A218C4}" dt="2023-05-16T09:45:33.646" v="558" actId="9405"/>
          <ac:inkMkLst>
            <pc:docMk/>
            <pc:sldMk cId="3743716605" sldId="257"/>
            <ac:inkMk id="4" creationId="{C371966D-9442-E633-159D-7696F32C8B37}"/>
          </ac:inkMkLst>
        </pc:inkChg>
        <pc:inkChg chg="add del">
          <ac:chgData name="Starbuck, Fiona" userId="561acc5f-7a2e-43e2-bc2a-8649898b28ab" providerId="ADAL" clId="{2D98E09C-407E-4BEE-B2F5-291D57A218C4}" dt="2023-05-16T09:46:11.562" v="572" actId="9405"/>
          <ac:inkMkLst>
            <pc:docMk/>
            <pc:sldMk cId="3743716605" sldId="257"/>
            <ac:inkMk id="5" creationId="{B61E4215-25DF-2EE3-F956-DE00B1AAC654}"/>
          </ac:inkMkLst>
        </pc:inkChg>
        <pc:inkChg chg="add del mod">
          <ac:chgData name="Starbuck, Fiona" userId="561acc5f-7a2e-43e2-bc2a-8649898b28ab" providerId="ADAL" clId="{2D98E09C-407E-4BEE-B2F5-291D57A218C4}" dt="2023-05-16T09:46:10.998" v="571" actId="9405"/>
          <ac:inkMkLst>
            <pc:docMk/>
            <pc:sldMk cId="3743716605" sldId="257"/>
            <ac:inkMk id="6" creationId="{91F04964-9526-DAEB-6744-C6BD7003CBF3}"/>
          </ac:inkMkLst>
        </pc:inkChg>
        <pc:inkChg chg="add del mod">
          <ac:chgData name="Starbuck, Fiona" userId="561acc5f-7a2e-43e2-bc2a-8649898b28ab" providerId="ADAL" clId="{2D98E09C-407E-4BEE-B2F5-291D57A218C4}" dt="2023-05-16T09:45:48.494" v="568" actId="9405"/>
          <ac:inkMkLst>
            <pc:docMk/>
            <pc:sldMk cId="3743716605" sldId="257"/>
            <ac:inkMk id="7" creationId="{15CA6944-6D3B-DB81-5C13-E03BA51DD69B}"/>
          </ac:inkMkLst>
        </pc:inkChg>
        <pc:inkChg chg="add del mod">
          <ac:chgData name="Starbuck, Fiona" userId="561acc5f-7a2e-43e2-bc2a-8649898b28ab" providerId="ADAL" clId="{2D98E09C-407E-4BEE-B2F5-291D57A218C4}" dt="2023-05-16T09:45:48.053" v="567" actId="9405"/>
          <ac:inkMkLst>
            <pc:docMk/>
            <pc:sldMk cId="3743716605" sldId="257"/>
            <ac:inkMk id="8" creationId="{1CD60BE6-25C2-BCF3-7616-19FDFE73C93A}"/>
          </ac:inkMkLst>
        </pc:inkChg>
        <pc:inkChg chg="add del mod">
          <ac:chgData name="Starbuck, Fiona" userId="561acc5f-7a2e-43e2-bc2a-8649898b28ab" providerId="ADAL" clId="{2D98E09C-407E-4BEE-B2F5-291D57A218C4}" dt="2023-05-16T09:45:47.697" v="566"/>
          <ac:inkMkLst>
            <pc:docMk/>
            <pc:sldMk cId="3743716605" sldId="257"/>
            <ac:inkMk id="9" creationId="{6080D985-C1DE-424A-A8A6-1D9F41B11E10}"/>
          </ac:inkMkLst>
        </pc:inkChg>
        <pc:inkChg chg="add mod">
          <ac:chgData name="Starbuck, Fiona" userId="561acc5f-7a2e-43e2-bc2a-8649898b28ab" providerId="ADAL" clId="{2D98E09C-407E-4BEE-B2F5-291D57A218C4}" dt="2023-05-16T09:48:38.731" v="607"/>
          <ac:inkMkLst>
            <pc:docMk/>
            <pc:sldMk cId="3743716605" sldId="257"/>
            <ac:inkMk id="11" creationId="{CEC64A11-8CC7-33DA-7934-84E611C07A5C}"/>
          </ac:inkMkLst>
        </pc:inkChg>
        <pc:inkChg chg="add mod">
          <ac:chgData name="Starbuck, Fiona" userId="561acc5f-7a2e-43e2-bc2a-8649898b28ab" providerId="ADAL" clId="{2D98E09C-407E-4BEE-B2F5-291D57A218C4}" dt="2023-05-16T09:48:38.731" v="607"/>
          <ac:inkMkLst>
            <pc:docMk/>
            <pc:sldMk cId="3743716605" sldId="257"/>
            <ac:inkMk id="12" creationId="{48002F92-7ED8-FEF4-760C-59C185959B3E}"/>
          </ac:inkMkLst>
        </pc:inkChg>
        <pc:inkChg chg="add del mod">
          <ac:chgData name="Starbuck, Fiona" userId="561acc5f-7a2e-43e2-bc2a-8649898b28ab" providerId="ADAL" clId="{2D98E09C-407E-4BEE-B2F5-291D57A218C4}" dt="2023-05-16T09:47:09.100" v="589" actId="9405"/>
          <ac:inkMkLst>
            <pc:docMk/>
            <pc:sldMk cId="3743716605" sldId="257"/>
            <ac:inkMk id="14" creationId="{8E7E54E9-F8EB-909D-F4C7-21D6802042D6}"/>
          </ac:inkMkLst>
        </pc:inkChg>
        <pc:inkChg chg="add del mod">
          <ac:chgData name="Starbuck, Fiona" userId="561acc5f-7a2e-43e2-bc2a-8649898b28ab" providerId="ADAL" clId="{2D98E09C-407E-4BEE-B2F5-291D57A218C4}" dt="2023-05-16T09:47:08.436" v="588" actId="9405"/>
          <ac:inkMkLst>
            <pc:docMk/>
            <pc:sldMk cId="3743716605" sldId="257"/>
            <ac:inkMk id="15" creationId="{7FE6DA5F-7030-7FE3-0FE8-2D42F2606E25}"/>
          </ac:inkMkLst>
        </pc:inkChg>
        <pc:inkChg chg="add del mod">
          <ac:chgData name="Starbuck, Fiona" userId="561acc5f-7a2e-43e2-bc2a-8649898b28ab" providerId="ADAL" clId="{2D98E09C-407E-4BEE-B2F5-291D57A218C4}" dt="2023-05-16T09:47:07.697" v="587"/>
          <ac:inkMkLst>
            <pc:docMk/>
            <pc:sldMk cId="3743716605" sldId="257"/>
            <ac:inkMk id="16" creationId="{4CD59309-83FE-6DA0-D279-3238CFC3695D}"/>
          </ac:inkMkLst>
        </pc:inkChg>
        <pc:inkChg chg="add del mod">
          <ac:chgData name="Starbuck, Fiona" userId="561acc5f-7a2e-43e2-bc2a-8649898b28ab" providerId="ADAL" clId="{2D98E09C-407E-4BEE-B2F5-291D57A218C4}" dt="2023-05-16T09:47:06.980" v="585" actId="9405"/>
          <ac:inkMkLst>
            <pc:docMk/>
            <pc:sldMk cId="3743716605" sldId="257"/>
            <ac:inkMk id="18" creationId="{F6102042-B516-7B0D-B2B8-197D9C9BCF06}"/>
          </ac:inkMkLst>
        </pc:inkChg>
        <pc:inkChg chg="add del mod">
          <ac:chgData name="Starbuck, Fiona" userId="561acc5f-7a2e-43e2-bc2a-8649898b28ab" providerId="ADAL" clId="{2D98E09C-407E-4BEE-B2F5-291D57A218C4}" dt="2023-05-16T09:47:06.118" v="584"/>
          <ac:inkMkLst>
            <pc:docMk/>
            <pc:sldMk cId="3743716605" sldId="257"/>
            <ac:inkMk id="19" creationId="{3FBE5EF1-45BA-8C5E-F142-BCC56DA81807}"/>
          </ac:inkMkLst>
        </pc:inkChg>
        <pc:inkChg chg="add mod">
          <ac:chgData name="Starbuck, Fiona" userId="561acc5f-7a2e-43e2-bc2a-8649898b28ab" providerId="ADAL" clId="{2D98E09C-407E-4BEE-B2F5-291D57A218C4}" dt="2023-05-16T09:48:38.731" v="607"/>
          <ac:inkMkLst>
            <pc:docMk/>
            <pc:sldMk cId="3743716605" sldId="257"/>
            <ac:inkMk id="21" creationId="{F9791080-39E7-319F-0C57-7C63B85A8261}"/>
          </ac:inkMkLst>
        </pc:inkChg>
        <pc:inkChg chg="add mod">
          <ac:chgData name="Starbuck, Fiona" userId="561acc5f-7a2e-43e2-bc2a-8649898b28ab" providerId="ADAL" clId="{2D98E09C-407E-4BEE-B2F5-291D57A218C4}" dt="2023-05-16T09:48:38.731" v="607"/>
          <ac:inkMkLst>
            <pc:docMk/>
            <pc:sldMk cId="3743716605" sldId="257"/>
            <ac:inkMk id="22" creationId="{353AA0B4-0447-BC27-8510-CEE30F007E50}"/>
          </ac:inkMkLst>
        </pc:inkChg>
        <pc:inkChg chg="add del mod">
          <ac:chgData name="Starbuck, Fiona" userId="561acc5f-7a2e-43e2-bc2a-8649898b28ab" providerId="ADAL" clId="{2D98E09C-407E-4BEE-B2F5-291D57A218C4}" dt="2023-05-16T09:48:23.168" v="601"/>
          <ac:inkMkLst>
            <pc:docMk/>
            <pc:sldMk cId="3743716605" sldId="257"/>
            <ac:inkMk id="23" creationId="{7C6864A8-1498-11B5-F266-1927743B1186}"/>
          </ac:inkMkLst>
        </pc:inkChg>
        <pc:inkChg chg="add del mod">
          <ac:chgData name="Starbuck, Fiona" userId="561acc5f-7a2e-43e2-bc2a-8649898b28ab" providerId="ADAL" clId="{2D98E09C-407E-4BEE-B2F5-291D57A218C4}" dt="2023-05-16T09:48:20.006" v="599" actId="9405"/>
          <ac:inkMkLst>
            <pc:docMk/>
            <pc:sldMk cId="3743716605" sldId="257"/>
            <ac:inkMk id="25" creationId="{C8CE1E91-944D-241E-91AC-42E68E044470}"/>
          </ac:inkMkLst>
        </pc:inkChg>
        <pc:inkChg chg="add del mod">
          <ac:chgData name="Starbuck, Fiona" userId="561acc5f-7a2e-43e2-bc2a-8649898b28ab" providerId="ADAL" clId="{2D98E09C-407E-4BEE-B2F5-291D57A218C4}" dt="2023-05-16T09:48:19.441" v="598"/>
          <ac:inkMkLst>
            <pc:docMk/>
            <pc:sldMk cId="3743716605" sldId="257"/>
            <ac:inkMk id="26" creationId="{B72969C9-BBAE-12C8-59F8-771EA22EB13D}"/>
          </ac:inkMkLst>
        </pc:inkChg>
        <pc:inkChg chg="add del mod">
          <ac:chgData name="Starbuck, Fiona" userId="561acc5f-7a2e-43e2-bc2a-8649898b28ab" providerId="ADAL" clId="{2D98E09C-407E-4BEE-B2F5-291D57A218C4}" dt="2023-05-16T09:48:35.647" v="605"/>
          <ac:inkMkLst>
            <pc:docMk/>
            <pc:sldMk cId="3743716605" sldId="257"/>
            <ac:inkMk id="28" creationId="{727A2AAD-59D1-E2B8-2D9B-1A4B81738E7A}"/>
          </ac:inkMkLst>
        </pc:inkChg>
        <pc:inkChg chg="add mod">
          <ac:chgData name="Starbuck, Fiona" userId="561acc5f-7a2e-43e2-bc2a-8649898b28ab" providerId="ADAL" clId="{2D98E09C-407E-4BEE-B2F5-291D57A218C4}" dt="2023-05-16T09:48:38.731" v="607"/>
          <ac:inkMkLst>
            <pc:docMk/>
            <pc:sldMk cId="3743716605" sldId="257"/>
            <ac:inkMk id="30" creationId="{4CED5C33-E6C2-DDBF-B0FF-B51A0796EDC6}"/>
          </ac:inkMkLst>
        </pc:inkChg>
        <pc:inkChg chg="add del">
          <ac:chgData name="Starbuck, Fiona" userId="561acc5f-7a2e-43e2-bc2a-8649898b28ab" providerId="ADAL" clId="{2D98E09C-407E-4BEE-B2F5-291D57A218C4}" dt="2023-05-16T11:06:56.896" v="878" actId="9405"/>
          <ac:inkMkLst>
            <pc:docMk/>
            <pc:sldMk cId="3743716605" sldId="257"/>
            <ac:inkMk id="32" creationId="{FBCE1046-B532-92F1-E6FF-636D358E6AB2}"/>
          </ac:inkMkLst>
        </pc:inkChg>
        <pc:inkChg chg="add del">
          <ac:chgData name="Starbuck, Fiona" userId="561acc5f-7a2e-43e2-bc2a-8649898b28ab" providerId="ADAL" clId="{2D98E09C-407E-4BEE-B2F5-291D57A218C4}" dt="2023-05-16T11:07:15.296" v="881" actId="9405"/>
          <ac:inkMkLst>
            <pc:docMk/>
            <pc:sldMk cId="3743716605" sldId="257"/>
            <ac:inkMk id="33" creationId="{8F25153A-D4A8-BC9B-2DBD-AFFBFDBD337B}"/>
          </ac:inkMkLst>
        </pc:inkChg>
        <pc:inkChg chg="add">
          <ac:chgData name="Starbuck, Fiona" userId="561acc5f-7a2e-43e2-bc2a-8649898b28ab" providerId="ADAL" clId="{2D98E09C-407E-4BEE-B2F5-291D57A218C4}" dt="2023-05-16T11:07:28.637" v="882" actId="9405"/>
          <ac:inkMkLst>
            <pc:docMk/>
            <pc:sldMk cId="3743716605" sldId="257"/>
            <ac:inkMk id="34" creationId="{0E934EC0-E093-FD52-C3EE-48BE90EFA8F0}"/>
          </ac:inkMkLst>
        </pc:inkChg>
      </pc:sldChg>
      <pc:sldChg chg="addSp delSp modSp add mod">
        <pc:chgData name="Starbuck, Fiona" userId="561acc5f-7a2e-43e2-bc2a-8649898b28ab" providerId="ADAL" clId="{2D98E09C-407E-4BEE-B2F5-291D57A218C4}" dt="2023-05-16T09:50:39.497" v="637"/>
        <pc:sldMkLst>
          <pc:docMk/>
          <pc:sldMk cId="1497436964" sldId="258"/>
        </pc:sldMkLst>
        <pc:grpChg chg="add del mod">
          <ac:chgData name="Starbuck, Fiona" userId="561acc5f-7a2e-43e2-bc2a-8649898b28ab" providerId="ADAL" clId="{2D98E09C-407E-4BEE-B2F5-291D57A218C4}" dt="2023-05-16T09:50:08.473" v="621"/>
          <ac:grpSpMkLst>
            <pc:docMk/>
            <pc:sldMk cId="1497436964" sldId="258"/>
            <ac:grpSpMk id="7" creationId="{4B66A16F-5A89-85BF-F083-4CA66DB0BFAC}"/>
          </ac:grpSpMkLst>
        </pc:grpChg>
        <pc:grpChg chg="mod">
          <ac:chgData name="Starbuck, Fiona" userId="561acc5f-7a2e-43e2-bc2a-8649898b28ab" providerId="ADAL" clId="{2D98E09C-407E-4BEE-B2F5-291D57A218C4}" dt="2023-05-16T09:50:08.473" v="621"/>
          <ac:grpSpMkLst>
            <pc:docMk/>
            <pc:sldMk cId="1497436964" sldId="258"/>
            <ac:grpSpMk id="12" creationId="{FBE46EEE-E8F3-DF46-0EF5-6D318EA345A6}"/>
          </ac:grpSpMkLst>
        </pc:grpChg>
        <pc:grpChg chg="add del mod">
          <ac:chgData name="Starbuck, Fiona" userId="561acc5f-7a2e-43e2-bc2a-8649898b28ab" providerId="ADAL" clId="{2D98E09C-407E-4BEE-B2F5-291D57A218C4}" dt="2023-05-16T09:50:39.497" v="637"/>
          <ac:grpSpMkLst>
            <pc:docMk/>
            <pc:sldMk cId="1497436964" sldId="258"/>
            <ac:grpSpMk id="15" creationId="{4A38AE2D-10DB-C0AF-0EB9-28E04EB061A6}"/>
          </ac:grpSpMkLst>
        </pc:grpChg>
        <pc:grpChg chg="add del mod">
          <ac:chgData name="Starbuck, Fiona" userId="561acc5f-7a2e-43e2-bc2a-8649898b28ab" providerId="ADAL" clId="{2D98E09C-407E-4BEE-B2F5-291D57A218C4}" dt="2023-05-16T09:50:38.689" v="635"/>
          <ac:grpSpMkLst>
            <pc:docMk/>
            <pc:sldMk cId="1497436964" sldId="258"/>
            <ac:grpSpMk id="17" creationId="{7C48813F-554E-06D6-6B76-8F1798D68D09}"/>
          </ac:grpSpMkLst>
        </pc:grpChg>
        <pc:grpChg chg="mod">
          <ac:chgData name="Starbuck, Fiona" userId="561acc5f-7a2e-43e2-bc2a-8649898b28ab" providerId="ADAL" clId="{2D98E09C-407E-4BEE-B2F5-291D57A218C4}" dt="2023-05-16T09:50:38.153" v="633"/>
          <ac:grpSpMkLst>
            <pc:docMk/>
            <pc:sldMk cId="1497436964" sldId="258"/>
            <ac:grpSpMk id="19" creationId="{4B6CD5C1-2FBF-06A5-8481-31F38378501A}"/>
          </ac:grpSpMkLst>
        </pc:grpChg>
        <pc:inkChg chg="add del">
          <ac:chgData name="Starbuck, Fiona" userId="561acc5f-7a2e-43e2-bc2a-8649898b28ab" providerId="ADAL" clId="{2D98E09C-407E-4BEE-B2F5-291D57A218C4}" dt="2023-05-16T09:49:10.863" v="609" actId="9405"/>
          <ac:inkMkLst>
            <pc:docMk/>
            <pc:sldMk cId="1497436964" sldId="258"/>
            <ac:inkMk id="2" creationId="{D414343C-5CA3-AF6B-FB78-4DF278F6DC37}"/>
          </ac:inkMkLst>
        </pc:inkChg>
        <pc:inkChg chg="add del">
          <ac:chgData name="Starbuck, Fiona" userId="561acc5f-7a2e-43e2-bc2a-8649898b28ab" providerId="ADAL" clId="{2D98E09C-407E-4BEE-B2F5-291D57A218C4}" dt="2023-05-16T09:49:52.976" v="611" actId="9405"/>
          <ac:inkMkLst>
            <pc:docMk/>
            <pc:sldMk cId="1497436964" sldId="258"/>
            <ac:inkMk id="3" creationId="{7B4B2768-BBBC-EE26-7020-2866FF73DEDE}"/>
          </ac:inkMkLst>
        </pc:inkChg>
        <pc:inkChg chg="add mod">
          <ac:chgData name="Starbuck, Fiona" userId="561acc5f-7a2e-43e2-bc2a-8649898b28ab" providerId="ADAL" clId="{2D98E09C-407E-4BEE-B2F5-291D57A218C4}" dt="2023-05-16T09:50:08.473" v="621"/>
          <ac:inkMkLst>
            <pc:docMk/>
            <pc:sldMk cId="1497436964" sldId="258"/>
            <ac:inkMk id="4" creationId="{7538008A-7E75-78A8-7937-54844E1EA6BE}"/>
          </ac:inkMkLst>
        </pc:inkChg>
        <pc:inkChg chg="add mod">
          <ac:chgData name="Starbuck, Fiona" userId="561acc5f-7a2e-43e2-bc2a-8649898b28ab" providerId="ADAL" clId="{2D98E09C-407E-4BEE-B2F5-291D57A218C4}" dt="2023-05-16T09:50:08.473" v="621"/>
          <ac:inkMkLst>
            <pc:docMk/>
            <pc:sldMk cId="1497436964" sldId="258"/>
            <ac:inkMk id="6" creationId="{A0B9ED3C-6862-CF42-EE3F-80B359656C3C}"/>
          </ac:inkMkLst>
        </pc:inkChg>
        <pc:inkChg chg="add del mod">
          <ac:chgData name="Starbuck, Fiona" userId="561acc5f-7a2e-43e2-bc2a-8649898b28ab" providerId="ADAL" clId="{2D98E09C-407E-4BEE-B2F5-291D57A218C4}" dt="2023-05-16T09:50:10.128" v="624" actId="9405"/>
          <ac:inkMkLst>
            <pc:docMk/>
            <pc:sldMk cId="1497436964" sldId="258"/>
            <ac:inkMk id="8" creationId="{6EA64D7E-683A-3EA3-9D94-7A5E8DB04B94}"/>
          </ac:inkMkLst>
        </pc:inkChg>
        <pc:inkChg chg="add del mod">
          <ac:chgData name="Starbuck, Fiona" userId="561acc5f-7a2e-43e2-bc2a-8649898b28ab" providerId="ADAL" clId="{2D98E09C-407E-4BEE-B2F5-291D57A218C4}" dt="2023-05-16T09:50:09.222" v="623" actId="9405"/>
          <ac:inkMkLst>
            <pc:docMk/>
            <pc:sldMk cId="1497436964" sldId="258"/>
            <ac:inkMk id="9" creationId="{8531F37D-C672-9F66-FDEC-9711A0C9E959}"/>
          </ac:inkMkLst>
        </pc:inkChg>
        <pc:inkChg chg="add del mod">
          <ac:chgData name="Starbuck, Fiona" userId="561acc5f-7a2e-43e2-bc2a-8649898b28ab" providerId="ADAL" clId="{2D98E09C-407E-4BEE-B2F5-291D57A218C4}" dt="2023-05-16T09:50:08.853" v="622" actId="9405"/>
          <ac:inkMkLst>
            <pc:docMk/>
            <pc:sldMk cId="1497436964" sldId="258"/>
            <ac:inkMk id="10" creationId="{322D2B7F-C555-5FD1-BC27-06E10007DEEF}"/>
          </ac:inkMkLst>
        </pc:inkChg>
        <pc:inkChg chg="add del mod">
          <ac:chgData name="Starbuck, Fiona" userId="561acc5f-7a2e-43e2-bc2a-8649898b28ab" providerId="ADAL" clId="{2D98E09C-407E-4BEE-B2F5-291D57A218C4}" dt="2023-05-16T09:50:08.473" v="621"/>
          <ac:inkMkLst>
            <pc:docMk/>
            <pc:sldMk cId="1497436964" sldId="258"/>
            <ac:inkMk id="11" creationId="{C47C4B54-0712-DC1D-F7C7-EE1387CE68DB}"/>
          </ac:inkMkLst>
        </pc:inkChg>
        <pc:inkChg chg="add mod">
          <ac:chgData name="Starbuck, Fiona" userId="561acc5f-7a2e-43e2-bc2a-8649898b28ab" providerId="ADAL" clId="{2D98E09C-407E-4BEE-B2F5-291D57A218C4}" dt="2023-05-16T09:50:39.497" v="637"/>
          <ac:inkMkLst>
            <pc:docMk/>
            <pc:sldMk cId="1497436964" sldId="258"/>
            <ac:inkMk id="13" creationId="{FEEBBF62-52D9-4B48-CE6E-E1F59A44DA70}"/>
          </ac:inkMkLst>
        </pc:inkChg>
        <pc:inkChg chg="add del mod">
          <ac:chgData name="Starbuck, Fiona" userId="561acc5f-7a2e-43e2-bc2a-8649898b28ab" providerId="ADAL" clId="{2D98E09C-407E-4BEE-B2F5-291D57A218C4}" dt="2023-05-16T09:50:39.497" v="637"/>
          <ac:inkMkLst>
            <pc:docMk/>
            <pc:sldMk cId="1497436964" sldId="258"/>
            <ac:inkMk id="14" creationId="{8CF845E6-EFAE-0CA0-95D5-81B66F770973}"/>
          </ac:inkMkLst>
        </pc:inkChg>
        <pc:inkChg chg="add del mod">
          <ac:chgData name="Starbuck, Fiona" userId="561acc5f-7a2e-43e2-bc2a-8649898b28ab" providerId="ADAL" clId="{2D98E09C-407E-4BEE-B2F5-291D57A218C4}" dt="2023-05-16T09:50:38.689" v="635"/>
          <ac:inkMkLst>
            <pc:docMk/>
            <pc:sldMk cId="1497436964" sldId="258"/>
            <ac:inkMk id="16" creationId="{FE646688-A91D-5176-7163-14A9D126785A}"/>
          </ac:inkMkLst>
        </pc:inkChg>
        <pc:inkChg chg="add del mod">
          <ac:chgData name="Starbuck, Fiona" userId="561acc5f-7a2e-43e2-bc2a-8649898b28ab" providerId="ADAL" clId="{2D98E09C-407E-4BEE-B2F5-291D57A218C4}" dt="2023-05-16T09:50:38.153" v="633"/>
          <ac:inkMkLst>
            <pc:docMk/>
            <pc:sldMk cId="1497436964" sldId="258"/>
            <ac:inkMk id="18" creationId="{EE298795-A8EA-C1D3-DAE9-150929A5685B}"/>
          </ac:inkMkLst>
        </pc:inkChg>
      </pc:sldChg>
      <pc:sldChg chg="addSp add mod">
        <pc:chgData name="Starbuck, Fiona" userId="561acc5f-7a2e-43e2-bc2a-8649898b28ab" providerId="ADAL" clId="{2D98E09C-407E-4BEE-B2F5-291D57A218C4}" dt="2023-05-16T09:50:55.026" v="638" actId="9405"/>
        <pc:sldMkLst>
          <pc:docMk/>
          <pc:sldMk cId="2403088503" sldId="259"/>
        </pc:sldMkLst>
        <pc:inkChg chg="add">
          <ac:chgData name="Starbuck, Fiona" userId="561acc5f-7a2e-43e2-bc2a-8649898b28ab" providerId="ADAL" clId="{2D98E09C-407E-4BEE-B2F5-291D57A218C4}" dt="2023-05-16T09:50:55.026" v="638" actId="9405"/>
          <ac:inkMkLst>
            <pc:docMk/>
            <pc:sldMk cId="2403088503" sldId="259"/>
            <ac:inkMk id="2" creationId="{1A72A1E3-9605-97AF-7BF2-DC398CD020FE}"/>
          </ac:inkMkLst>
        </pc:inkChg>
      </pc:sldChg>
      <pc:sldChg chg="addSp delSp modSp add mod">
        <pc:chgData name="Starbuck, Fiona" userId="561acc5f-7a2e-43e2-bc2a-8649898b28ab" providerId="ADAL" clId="{2D98E09C-407E-4BEE-B2F5-291D57A218C4}" dt="2023-05-16T09:51:32.832" v="651"/>
        <pc:sldMkLst>
          <pc:docMk/>
          <pc:sldMk cId="3776685810" sldId="260"/>
        </pc:sldMkLst>
        <pc:grpChg chg="mod">
          <ac:chgData name="Starbuck, Fiona" userId="561acc5f-7a2e-43e2-bc2a-8649898b28ab" providerId="ADAL" clId="{2D98E09C-407E-4BEE-B2F5-291D57A218C4}" dt="2023-05-16T09:51:27.769" v="647"/>
          <ac:grpSpMkLst>
            <pc:docMk/>
            <pc:sldMk cId="3776685810" sldId="260"/>
            <ac:grpSpMk id="7" creationId="{E87EEE75-CA65-487D-D276-2E14F022B230}"/>
          </ac:grpSpMkLst>
        </pc:grpChg>
        <pc:grpChg chg="mod">
          <ac:chgData name="Starbuck, Fiona" userId="561acc5f-7a2e-43e2-bc2a-8649898b28ab" providerId="ADAL" clId="{2D98E09C-407E-4BEE-B2F5-291D57A218C4}" dt="2023-05-16T09:51:32.832" v="651"/>
          <ac:grpSpMkLst>
            <pc:docMk/>
            <pc:sldMk cId="3776685810" sldId="260"/>
            <ac:grpSpMk id="11" creationId="{0B8CFBF4-7735-023B-1759-E9F62A1B25C4}"/>
          </ac:grpSpMkLst>
        </pc:grpChg>
        <pc:inkChg chg="add del">
          <ac:chgData name="Starbuck, Fiona" userId="561acc5f-7a2e-43e2-bc2a-8649898b28ab" providerId="ADAL" clId="{2D98E09C-407E-4BEE-B2F5-291D57A218C4}" dt="2023-05-16T09:51:22.775" v="642" actId="9405"/>
          <ac:inkMkLst>
            <pc:docMk/>
            <pc:sldMk cId="3776685810" sldId="260"/>
            <ac:inkMk id="2" creationId="{4E19A4BC-8927-856E-D131-FE51873D03AC}"/>
          </ac:inkMkLst>
        </pc:inkChg>
        <pc:inkChg chg="add del">
          <ac:chgData name="Starbuck, Fiona" userId="561acc5f-7a2e-43e2-bc2a-8649898b28ab" providerId="ADAL" clId="{2D98E09C-407E-4BEE-B2F5-291D57A218C4}" dt="2023-05-16T09:51:21.303" v="641" actId="9405"/>
          <ac:inkMkLst>
            <pc:docMk/>
            <pc:sldMk cId="3776685810" sldId="260"/>
            <ac:inkMk id="4" creationId="{C6DE20E3-0928-7C12-84D8-65CAE2453677}"/>
          </ac:inkMkLst>
        </pc:inkChg>
        <pc:inkChg chg="add mod">
          <ac:chgData name="Starbuck, Fiona" userId="561acc5f-7a2e-43e2-bc2a-8649898b28ab" providerId="ADAL" clId="{2D98E09C-407E-4BEE-B2F5-291D57A218C4}" dt="2023-05-16T09:51:27.769" v="647"/>
          <ac:inkMkLst>
            <pc:docMk/>
            <pc:sldMk cId="3776685810" sldId="260"/>
            <ac:inkMk id="5" creationId="{020C2013-4989-D8ED-7107-2B943F04E2AD}"/>
          </ac:inkMkLst>
        </pc:inkChg>
        <pc:inkChg chg="add del mod">
          <ac:chgData name="Starbuck, Fiona" userId="561acc5f-7a2e-43e2-bc2a-8649898b28ab" providerId="ADAL" clId="{2D98E09C-407E-4BEE-B2F5-291D57A218C4}" dt="2023-05-16T09:51:27.769" v="647"/>
          <ac:inkMkLst>
            <pc:docMk/>
            <pc:sldMk cId="3776685810" sldId="260"/>
            <ac:inkMk id="6" creationId="{F9B149ED-38E0-542F-021B-640FBF57E109}"/>
          </ac:inkMkLst>
        </pc:inkChg>
        <pc:inkChg chg="add">
          <ac:chgData name="Starbuck, Fiona" userId="561acc5f-7a2e-43e2-bc2a-8649898b28ab" providerId="ADAL" clId="{2D98E09C-407E-4BEE-B2F5-291D57A218C4}" dt="2023-05-16T09:51:29.640" v="648" actId="9405"/>
          <ac:inkMkLst>
            <pc:docMk/>
            <pc:sldMk cId="3776685810" sldId="260"/>
            <ac:inkMk id="8" creationId="{5329B6AD-D85D-7DB2-147D-B3581DFDB3F1}"/>
          </ac:inkMkLst>
        </pc:inkChg>
        <pc:inkChg chg="add mod">
          <ac:chgData name="Starbuck, Fiona" userId="561acc5f-7a2e-43e2-bc2a-8649898b28ab" providerId="ADAL" clId="{2D98E09C-407E-4BEE-B2F5-291D57A218C4}" dt="2023-05-16T09:51:32.832" v="651"/>
          <ac:inkMkLst>
            <pc:docMk/>
            <pc:sldMk cId="3776685810" sldId="260"/>
            <ac:inkMk id="9" creationId="{64958724-07AE-A29D-7E41-6529EDEAEBB8}"/>
          </ac:inkMkLst>
        </pc:inkChg>
        <pc:inkChg chg="add mod">
          <ac:chgData name="Starbuck, Fiona" userId="561acc5f-7a2e-43e2-bc2a-8649898b28ab" providerId="ADAL" clId="{2D98E09C-407E-4BEE-B2F5-291D57A218C4}" dt="2023-05-16T09:51:32.832" v="651"/>
          <ac:inkMkLst>
            <pc:docMk/>
            <pc:sldMk cId="3776685810" sldId="260"/>
            <ac:inkMk id="10" creationId="{8D567972-31B5-FFF7-8ED4-9D9BD9BBA428}"/>
          </ac:inkMkLst>
        </pc:inkChg>
      </pc:sldChg>
      <pc:sldChg chg="addSp modSp add mod">
        <pc:chgData name="Starbuck, Fiona" userId="561acc5f-7a2e-43e2-bc2a-8649898b28ab" providerId="ADAL" clId="{2D98E09C-407E-4BEE-B2F5-291D57A218C4}" dt="2023-05-16T09:51:59.887" v="660"/>
        <pc:sldMkLst>
          <pc:docMk/>
          <pc:sldMk cId="1104768815" sldId="261"/>
        </pc:sldMkLst>
        <pc:grpChg chg="mod">
          <ac:chgData name="Starbuck, Fiona" userId="561acc5f-7a2e-43e2-bc2a-8649898b28ab" providerId="ADAL" clId="{2D98E09C-407E-4BEE-B2F5-291D57A218C4}" dt="2023-05-16T09:51:50.645" v="654"/>
          <ac:grpSpMkLst>
            <pc:docMk/>
            <pc:sldMk cId="1104768815" sldId="261"/>
            <ac:grpSpMk id="5" creationId="{62AFB223-38D0-9E0F-48E2-8F6D55ADB40F}"/>
          </ac:grpSpMkLst>
        </pc:grpChg>
        <pc:grpChg chg="mod">
          <ac:chgData name="Starbuck, Fiona" userId="561acc5f-7a2e-43e2-bc2a-8649898b28ab" providerId="ADAL" clId="{2D98E09C-407E-4BEE-B2F5-291D57A218C4}" dt="2023-05-16T09:51:55.126" v="657"/>
          <ac:grpSpMkLst>
            <pc:docMk/>
            <pc:sldMk cId="1104768815" sldId="261"/>
            <ac:grpSpMk id="8" creationId="{4B48A3A4-D0E6-9292-FCE3-1EEE5B8D8F2A}"/>
          </ac:grpSpMkLst>
        </pc:grpChg>
        <pc:grpChg chg="mod">
          <ac:chgData name="Starbuck, Fiona" userId="561acc5f-7a2e-43e2-bc2a-8649898b28ab" providerId="ADAL" clId="{2D98E09C-407E-4BEE-B2F5-291D57A218C4}" dt="2023-05-16T09:51:59.887" v="660"/>
          <ac:grpSpMkLst>
            <pc:docMk/>
            <pc:sldMk cId="1104768815" sldId="261"/>
            <ac:grpSpMk id="11" creationId="{E56F2C31-5487-63CF-DFA3-0B923D05BD51}"/>
          </ac:grpSpMkLst>
        </pc:grpChg>
        <pc:inkChg chg="add mod">
          <ac:chgData name="Starbuck, Fiona" userId="561acc5f-7a2e-43e2-bc2a-8649898b28ab" providerId="ADAL" clId="{2D98E09C-407E-4BEE-B2F5-291D57A218C4}" dt="2023-05-16T09:51:50.645" v="654"/>
          <ac:inkMkLst>
            <pc:docMk/>
            <pc:sldMk cId="1104768815" sldId="261"/>
            <ac:inkMk id="2" creationId="{696C54D7-84BD-F106-4715-337A51539D93}"/>
          </ac:inkMkLst>
        </pc:inkChg>
        <pc:inkChg chg="add mod">
          <ac:chgData name="Starbuck, Fiona" userId="561acc5f-7a2e-43e2-bc2a-8649898b28ab" providerId="ADAL" clId="{2D98E09C-407E-4BEE-B2F5-291D57A218C4}" dt="2023-05-16T09:51:50.645" v="654"/>
          <ac:inkMkLst>
            <pc:docMk/>
            <pc:sldMk cId="1104768815" sldId="261"/>
            <ac:inkMk id="4" creationId="{53670CFB-1558-A942-8B50-E7B4E1BC9A98}"/>
          </ac:inkMkLst>
        </pc:inkChg>
        <pc:inkChg chg="add mod">
          <ac:chgData name="Starbuck, Fiona" userId="561acc5f-7a2e-43e2-bc2a-8649898b28ab" providerId="ADAL" clId="{2D98E09C-407E-4BEE-B2F5-291D57A218C4}" dt="2023-05-16T09:51:55.126" v="657"/>
          <ac:inkMkLst>
            <pc:docMk/>
            <pc:sldMk cId="1104768815" sldId="261"/>
            <ac:inkMk id="6" creationId="{3BFF8F31-A108-0010-C609-50B56EECE2FE}"/>
          </ac:inkMkLst>
        </pc:inkChg>
        <pc:inkChg chg="add mod">
          <ac:chgData name="Starbuck, Fiona" userId="561acc5f-7a2e-43e2-bc2a-8649898b28ab" providerId="ADAL" clId="{2D98E09C-407E-4BEE-B2F5-291D57A218C4}" dt="2023-05-16T09:51:55.126" v="657"/>
          <ac:inkMkLst>
            <pc:docMk/>
            <pc:sldMk cId="1104768815" sldId="261"/>
            <ac:inkMk id="7" creationId="{F8D06E42-DACE-24A6-A821-1FE250BAF9E8}"/>
          </ac:inkMkLst>
        </pc:inkChg>
        <pc:inkChg chg="add mod">
          <ac:chgData name="Starbuck, Fiona" userId="561acc5f-7a2e-43e2-bc2a-8649898b28ab" providerId="ADAL" clId="{2D98E09C-407E-4BEE-B2F5-291D57A218C4}" dt="2023-05-16T09:51:59.887" v="660"/>
          <ac:inkMkLst>
            <pc:docMk/>
            <pc:sldMk cId="1104768815" sldId="261"/>
            <ac:inkMk id="9" creationId="{7523B7E8-F9DC-EC5F-005E-127DA878A3C3}"/>
          </ac:inkMkLst>
        </pc:inkChg>
        <pc:inkChg chg="add mod">
          <ac:chgData name="Starbuck, Fiona" userId="561acc5f-7a2e-43e2-bc2a-8649898b28ab" providerId="ADAL" clId="{2D98E09C-407E-4BEE-B2F5-291D57A218C4}" dt="2023-05-16T09:51:59.887" v="660"/>
          <ac:inkMkLst>
            <pc:docMk/>
            <pc:sldMk cId="1104768815" sldId="261"/>
            <ac:inkMk id="10" creationId="{53A912D3-EBDE-E14A-5FB6-C906B7C69C73}"/>
          </ac:inkMkLst>
        </pc:inkChg>
      </pc:sldChg>
      <pc:sldChg chg="addSp delSp modSp add del mod">
        <pc:chgData name="Starbuck, Fiona" userId="561acc5f-7a2e-43e2-bc2a-8649898b28ab" providerId="ADAL" clId="{2D98E09C-407E-4BEE-B2F5-291D57A218C4}" dt="2023-05-16T09:56:04.496" v="689" actId="2696"/>
        <pc:sldMkLst>
          <pc:docMk/>
          <pc:sldMk cId="4196171213" sldId="262"/>
        </pc:sldMkLst>
        <pc:grpChg chg="mod">
          <ac:chgData name="Starbuck, Fiona" userId="561acc5f-7a2e-43e2-bc2a-8649898b28ab" providerId="ADAL" clId="{2D98E09C-407E-4BEE-B2F5-291D57A218C4}" dt="2023-05-16T09:53:24.075" v="665"/>
          <ac:grpSpMkLst>
            <pc:docMk/>
            <pc:sldMk cId="4196171213" sldId="262"/>
            <ac:grpSpMk id="5" creationId="{11AB6B3A-DB36-A0AE-5F77-6BF417A6EF0D}"/>
          </ac:grpSpMkLst>
        </pc:grpChg>
        <pc:grpChg chg="mod">
          <ac:chgData name="Starbuck, Fiona" userId="561acc5f-7a2e-43e2-bc2a-8649898b28ab" providerId="ADAL" clId="{2D98E09C-407E-4BEE-B2F5-291D57A218C4}" dt="2023-05-16T09:54:02.532" v="675"/>
          <ac:grpSpMkLst>
            <pc:docMk/>
            <pc:sldMk cId="4196171213" sldId="262"/>
            <ac:grpSpMk id="10" creationId="{C97D3E5D-FC64-A234-1701-E67E3378C716}"/>
          </ac:grpSpMkLst>
        </pc:grpChg>
        <pc:grpChg chg="mod">
          <ac:chgData name="Starbuck, Fiona" userId="561acc5f-7a2e-43e2-bc2a-8649898b28ab" providerId="ADAL" clId="{2D98E09C-407E-4BEE-B2F5-291D57A218C4}" dt="2023-05-16T09:54:21.249" v="679"/>
          <ac:grpSpMkLst>
            <pc:docMk/>
            <pc:sldMk cId="4196171213" sldId="262"/>
            <ac:grpSpMk id="13" creationId="{89DC44B7-FAD1-8D52-205B-9759EF4D11C8}"/>
          </ac:grpSpMkLst>
        </pc:grpChg>
        <pc:inkChg chg="add del mod">
          <ac:chgData name="Starbuck, Fiona" userId="561acc5f-7a2e-43e2-bc2a-8649898b28ab" providerId="ADAL" clId="{2D98E09C-407E-4BEE-B2F5-291D57A218C4}" dt="2023-05-16T09:53:24.793" v="666" actId="9405"/>
          <ac:inkMkLst>
            <pc:docMk/>
            <pc:sldMk cId="4196171213" sldId="262"/>
            <ac:inkMk id="2" creationId="{FCD7DB30-86C0-FC37-6058-416CFC4FF512}"/>
          </ac:inkMkLst>
        </pc:inkChg>
        <pc:inkChg chg="add del mod">
          <ac:chgData name="Starbuck, Fiona" userId="561acc5f-7a2e-43e2-bc2a-8649898b28ab" providerId="ADAL" clId="{2D98E09C-407E-4BEE-B2F5-291D57A218C4}" dt="2023-05-16T09:53:24.075" v="665"/>
          <ac:inkMkLst>
            <pc:docMk/>
            <pc:sldMk cId="4196171213" sldId="262"/>
            <ac:inkMk id="4" creationId="{F361A902-9B64-E833-0A9F-79DF95AE4E08}"/>
          </ac:inkMkLst>
        </pc:inkChg>
        <pc:inkChg chg="add del">
          <ac:chgData name="Starbuck, Fiona" userId="561acc5f-7a2e-43e2-bc2a-8649898b28ab" providerId="ADAL" clId="{2D98E09C-407E-4BEE-B2F5-291D57A218C4}" dt="2023-05-16T09:53:40.003" v="668" actId="9405"/>
          <ac:inkMkLst>
            <pc:docMk/>
            <pc:sldMk cId="4196171213" sldId="262"/>
            <ac:inkMk id="6" creationId="{FCB52D9C-9CD8-1580-1594-D7DC7CE6E8D3}"/>
          </ac:inkMkLst>
        </pc:inkChg>
        <pc:inkChg chg="add del">
          <ac:chgData name="Starbuck, Fiona" userId="561acc5f-7a2e-43e2-bc2a-8649898b28ab" providerId="ADAL" clId="{2D98E09C-407E-4BEE-B2F5-291D57A218C4}" dt="2023-05-16T09:53:43.450" v="670" actId="9405"/>
          <ac:inkMkLst>
            <pc:docMk/>
            <pc:sldMk cId="4196171213" sldId="262"/>
            <ac:inkMk id="7" creationId="{76CF948A-8D4A-F4B7-67A0-B754DD3A1605}"/>
          </ac:inkMkLst>
        </pc:inkChg>
        <pc:inkChg chg="add del mod">
          <ac:chgData name="Starbuck, Fiona" userId="561acc5f-7a2e-43e2-bc2a-8649898b28ab" providerId="ADAL" clId="{2D98E09C-407E-4BEE-B2F5-291D57A218C4}" dt="2023-05-16T09:54:03.131" v="676" actId="9405"/>
          <ac:inkMkLst>
            <pc:docMk/>
            <pc:sldMk cId="4196171213" sldId="262"/>
            <ac:inkMk id="8" creationId="{CF726332-08D2-2500-EC11-417CF39BA0A3}"/>
          </ac:inkMkLst>
        </pc:inkChg>
        <pc:inkChg chg="add del mod">
          <ac:chgData name="Starbuck, Fiona" userId="561acc5f-7a2e-43e2-bc2a-8649898b28ab" providerId="ADAL" clId="{2D98E09C-407E-4BEE-B2F5-291D57A218C4}" dt="2023-05-16T09:54:02.532" v="675"/>
          <ac:inkMkLst>
            <pc:docMk/>
            <pc:sldMk cId="4196171213" sldId="262"/>
            <ac:inkMk id="9" creationId="{9498194D-626E-5D00-7AC0-6E412BBBF22A}"/>
          </ac:inkMkLst>
        </pc:inkChg>
        <pc:inkChg chg="add mod">
          <ac:chgData name="Starbuck, Fiona" userId="561acc5f-7a2e-43e2-bc2a-8649898b28ab" providerId="ADAL" clId="{2D98E09C-407E-4BEE-B2F5-291D57A218C4}" dt="2023-05-16T09:54:21.249" v="679"/>
          <ac:inkMkLst>
            <pc:docMk/>
            <pc:sldMk cId="4196171213" sldId="262"/>
            <ac:inkMk id="11" creationId="{F28ADF0A-FA8F-C1C3-D73B-D6A6F62D142E}"/>
          </ac:inkMkLst>
        </pc:inkChg>
        <pc:inkChg chg="add mod">
          <ac:chgData name="Starbuck, Fiona" userId="561acc5f-7a2e-43e2-bc2a-8649898b28ab" providerId="ADAL" clId="{2D98E09C-407E-4BEE-B2F5-291D57A218C4}" dt="2023-05-16T09:54:21.249" v="679"/>
          <ac:inkMkLst>
            <pc:docMk/>
            <pc:sldMk cId="4196171213" sldId="262"/>
            <ac:inkMk id="12" creationId="{41512D57-C234-8CAC-1E17-130BEEDEF279}"/>
          </ac:inkMkLst>
        </pc:inkChg>
        <pc:inkChg chg="add">
          <ac:chgData name="Starbuck, Fiona" userId="561acc5f-7a2e-43e2-bc2a-8649898b28ab" providerId="ADAL" clId="{2D98E09C-407E-4BEE-B2F5-291D57A218C4}" dt="2023-05-16T09:54:40.230" v="680" actId="9405"/>
          <ac:inkMkLst>
            <pc:docMk/>
            <pc:sldMk cId="4196171213" sldId="262"/>
            <ac:inkMk id="14" creationId="{23777D5D-F11E-9362-55AA-03828AD1DC56}"/>
          </ac:inkMkLst>
        </pc:inkChg>
        <pc:inkChg chg="add">
          <ac:chgData name="Starbuck, Fiona" userId="561acc5f-7a2e-43e2-bc2a-8649898b28ab" providerId="ADAL" clId="{2D98E09C-407E-4BEE-B2F5-291D57A218C4}" dt="2023-05-16T09:54:40.601" v="681" actId="9405"/>
          <ac:inkMkLst>
            <pc:docMk/>
            <pc:sldMk cId="4196171213" sldId="262"/>
            <ac:inkMk id="15" creationId="{C9305904-F0E6-D220-4ED2-F91769DBAADA}"/>
          </ac:inkMkLst>
        </pc:inkChg>
      </pc:sldChg>
      <pc:sldChg chg="addSp delSp modSp add mod ord setBg modClrScheme chgLayout">
        <pc:chgData name="Starbuck, Fiona" userId="561acc5f-7a2e-43e2-bc2a-8649898b28ab" providerId="ADAL" clId="{2D98E09C-407E-4BEE-B2F5-291D57A218C4}" dt="2023-05-16T12:02:51.641" v="1093" actId="1076"/>
        <pc:sldMkLst>
          <pc:docMk/>
          <pc:sldMk cId="4022320909" sldId="263"/>
        </pc:sldMkLst>
        <pc:spChg chg="add del mod ord">
          <ac:chgData name="Starbuck, Fiona" userId="561acc5f-7a2e-43e2-bc2a-8649898b28ab" providerId="ADAL" clId="{2D98E09C-407E-4BEE-B2F5-291D57A218C4}" dt="2023-05-16T09:58:19.084" v="705" actId="700"/>
          <ac:spMkLst>
            <pc:docMk/>
            <pc:sldMk cId="4022320909" sldId="263"/>
            <ac:spMk id="2" creationId="{BC1837F7-71F2-F776-AF92-C3617D597BA5}"/>
          </ac:spMkLst>
        </pc:spChg>
        <pc:spChg chg="add del mod ord">
          <ac:chgData name="Starbuck, Fiona" userId="561acc5f-7a2e-43e2-bc2a-8649898b28ab" providerId="ADAL" clId="{2D98E09C-407E-4BEE-B2F5-291D57A218C4}" dt="2023-05-16T09:58:19.084" v="705" actId="700"/>
          <ac:spMkLst>
            <pc:docMk/>
            <pc:sldMk cId="4022320909" sldId="263"/>
            <ac:spMk id="4" creationId="{069E3D51-F6D7-4B06-EB02-821DAFCCFA5D}"/>
          </ac:spMkLst>
        </pc:spChg>
        <pc:grpChg chg="add del mod">
          <ac:chgData name="Starbuck, Fiona" userId="561acc5f-7a2e-43e2-bc2a-8649898b28ab" providerId="ADAL" clId="{2D98E09C-407E-4BEE-B2F5-291D57A218C4}" dt="2023-05-16T09:59:40.329" v="726"/>
          <ac:grpSpMkLst>
            <pc:docMk/>
            <pc:sldMk cId="4022320909" sldId="263"/>
            <ac:grpSpMk id="8" creationId="{7313C762-DAE2-BC8E-B31C-A6D79AE5150E}"/>
          </ac:grpSpMkLst>
        </pc:grpChg>
        <pc:grpChg chg="mod">
          <ac:chgData name="Starbuck, Fiona" userId="561acc5f-7a2e-43e2-bc2a-8649898b28ab" providerId="ADAL" clId="{2D98E09C-407E-4BEE-B2F5-291D57A218C4}" dt="2023-05-16T09:59:39.260" v="723"/>
          <ac:grpSpMkLst>
            <pc:docMk/>
            <pc:sldMk cId="4022320909" sldId="263"/>
            <ac:grpSpMk id="11" creationId="{9D0A45E8-C409-D60C-D09D-6C7A36FF882D}"/>
          </ac:grpSpMkLst>
        </pc:grpChg>
        <pc:picChg chg="add del mod modCrop">
          <ac:chgData name="Starbuck, Fiona" userId="561acc5f-7a2e-43e2-bc2a-8649898b28ab" providerId="ADAL" clId="{2D98E09C-407E-4BEE-B2F5-291D57A218C4}" dt="2023-05-16T12:02:18.137" v="1082" actId="14100"/>
          <ac:picMkLst>
            <pc:docMk/>
            <pc:sldMk cId="4022320909" sldId="263"/>
            <ac:picMk id="3" creationId="{1DDCD70F-2158-DAB5-C3EB-7285C3D75228}"/>
          </ac:picMkLst>
        </pc:picChg>
        <pc:picChg chg="add del">
          <ac:chgData name="Starbuck, Fiona" userId="561acc5f-7a2e-43e2-bc2a-8649898b28ab" providerId="ADAL" clId="{2D98E09C-407E-4BEE-B2F5-291D57A218C4}" dt="2023-05-16T12:02:05.837" v="1080" actId="478"/>
          <ac:picMkLst>
            <pc:docMk/>
            <pc:sldMk cId="4022320909" sldId="263"/>
            <ac:picMk id="2050" creationId="{EFE4465B-BFCB-9E76-7C1A-224A7A0BC300}"/>
          </ac:picMkLst>
        </pc:picChg>
        <pc:inkChg chg="add del">
          <ac:chgData name="Starbuck, Fiona" userId="561acc5f-7a2e-43e2-bc2a-8649898b28ab" providerId="ADAL" clId="{2D98E09C-407E-4BEE-B2F5-291D57A218C4}" dt="2023-05-16T09:59:14.427" v="709" actId="9405"/>
          <ac:inkMkLst>
            <pc:docMk/>
            <pc:sldMk cId="4022320909" sldId="263"/>
            <ac:inkMk id="5" creationId="{EA841E0D-7763-2A5B-697B-60A38D7C754B}"/>
          </ac:inkMkLst>
        </pc:inkChg>
        <pc:inkChg chg="add del mod">
          <ac:chgData name="Starbuck, Fiona" userId="561acc5f-7a2e-43e2-bc2a-8649898b28ab" providerId="ADAL" clId="{2D98E09C-407E-4BEE-B2F5-291D57A218C4}" dt="2023-05-16T09:59:40.811" v="727" actId="9405"/>
          <ac:inkMkLst>
            <pc:docMk/>
            <pc:sldMk cId="4022320909" sldId="263"/>
            <ac:inkMk id="6" creationId="{BC2D9CBE-0BBA-C26B-288A-22A217EF3C79}"/>
          </ac:inkMkLst>
        </pc:inkChg>
        <pc:inkChg chg="add del mod">
          <ac:chgData name="Starbuck, Fiona" userId="561acc5f-7a2e-43e2-bc2a-8649898b28ab" providerId="ADAL" clId="{2D98E09C-407E-4BEE-B2F5-291D57A218C4}" dt="2023-05-16T09:59:40.329" v="726"/>
          <ac:inkMkLst>
            <pc:docMk/>
            <pc:sldMk cId="4022320909" sldId="263"/>
            <ac:inkMk id="7" creationId="{E47D3120-F39B-AA7A-AD23-2D6D77A5C9BE}"/>
          </ac:inkMkLst>
        </pc:inkChg>
        <pc:inkChg chg="add del mod">
          <ac:chgData name="Starbuck, Fiona" userId="561acc5f-7a2e-43e2-bc2a-8649898b28ab" providerId="ADAL" clId="{2D98E09C-407E-4BEE-B2F5-291D57A218C4}" dt="2023-05-16T09:59:39.707" v="724" actId="9405"/>
          <ac:inkMkLst>
            <pc:docMk/>
            <pc:sldMk cId="4022320909" sldId="263"/>
            <ac:inkMk id="9" creationId="{E6294A36-D653-5D2F-9FE9-8EF27773AA72}"/>
          </ac:inkMkLst>
        </pc:inkChg>
        <pc:inkChg chg="add del mod">
          <ac:chgData name="Starbuck, Fiona" userId="561acc5f-7a2e-43e2-bc2a-8649898b28ab" providerId="ADAL" clId="{2D98E09C-407E-4BEE-B2F5-291D57A218C4}" dt="2023-05-16T09:59:39.260" v="723"/>
          <ac:inkMkLst>
            <pc:docMk/>
            <pc:sldMk cId="4022320909" sldId="263"/>
            <ac:inkMk id="10" creationId="{381054A8-DDF4-3DC9-5D22-AA5E7FCFD3C4}"/>
          </ac:inkMkLst>
        </pc:inkChg>
        <pc:inkChg chg="add del">
          <ac:chgData name="Starbuck, Fiona" userId="561acc5f-7a2e-43e2-bc2a-8649898b28ab" providerId="ADAL" clId="{2D98E09C-407E-4BEE-B2F5-291D57A218C4}" dt="2023-05-16T09:59:37.220" v="721" actId="9405"/>
          <ac:inkMkLst>
            <pc:docMk/>
            <pc:sldMk cId="4022320909" sldId="263"/>
            <ac:inkMk id="12" creationId="{21222808-3F67-B1EA-EA07-A72F963D20B1}"/>
          </ac:inkMkLst>
        </pc:inkChg>
        <pc:inkChg chg="add del">
          <ac:chgData name="Starbuck, Fiona" userId="561acc5f-7a2e-43e2-bc2a-8649898b28ab" providerId="ADAL" clId="{2D98E09C-407E-4BEE-B2F5-291D57A218C4}" dt="2023-05-16T09:59:36.899" v="720" actId="9405"/>
          <ac:inkMkLst>
            <pc:docMk/>
            <pc:sldMk cId="4022320909" sldId="263"/>
            <ac:inkMk id="13" creationId="{10FE70D4-FD13-93A4-3698-2E6737C61500}"/>
          </ac:inkMkLst>
        </pc:inkChg>
        <pc:inkChg chg="add del">
          <ac:chgData name="Starbuck, Fiona" userId="561acc5f-7a2e-43e2-bc2a-8649898b28ab" providerId="ADAL" clId="{2D98E09C-407E-4BEE-B2F5-291D57A218C4}" dt="2023-05-16T09:59:36.611" v="719" actId="9405"/>
          <ac:inkMkLst>
            <pc:docMk/>
            <pc:sldMk cId="4022320909" sldId="263"/>
            <ac:inkMk id="14" creationId="{625E25BB-1703-72F5-AC7E-81A4E0385523}"/>
          </ac:inkMkLst>
        </pc:inkChg>
        <pc:inkChg chg="add del mod">
          <ac:chgData name="Starbuck, Fiona" userId="561acc5f-7a2e-43e2-bc2a-8649898b28ab" providerId="ADAL" clId="{2D98E09C-407E-4BEE-B2F5-291D57A218C4}" dt="2023-05-16T12:02:29.469" v="1084" actId="478"/>
          <ac:inkMkLst>
            <pc:docMk/>
            <pc:sldMk cId="4022320909" sldId="263"/>
            <ac:inkMk id="15" creationId="{74E4EC7D-90BC-771E-C30F-3AE8FFC36EF4}"/>
          </ac:inkMkLst>
        </pc:inkChg>
        <pc:inkChg chg="add del mod">
          <ac:chgData name="Starbuck, Fiona" userId="561acc5f-7a2e-43e2-bc2a-8649898b28ab" providerId="ADAL" clId="{2D98E09C-407E-4BEE-B2F5-291D57A218C4}" dt="2023-05-16T12:02:30.755" v="1085" actId="478"/>
          <ac:inkMkLst>
            <pc:docMk/>
            <pc:sldMk cId="4022320909" sldId="263"/>
            <ac:inkMk id="16" creationId="{2A4A0C28-DB44-9409-F5E2-BC5656DFF293}"/>
          </ac:inkMkLst>
        </pc:inkChg>
        <pc:inkChg chg="add mod">
          <ac:chgData name="Starbuck, Fiona" userId="561acc5f-7a2e-43e2-bc2a-8649898b28ab" providerId="ADAL" clId="{2D98E09C-407E-4BEE-B2F5-291D57A218C4}" dt="2023-05-16T12:02:47.233" v="1091" actId="1076"/>
          <ac:inkMkLst>
            <pc:docMk/>
            <pc:sldMk cId="4022320909" sldId="263"/>
            <ac:inkMk id="17" creationId="{B50DC564-58FD-AB4E-579D-69DBBEEC1AB1}"/>
          </ac:inkMkLst>
        </pc:inkChg>
        <pc:inkChg chg="add mod">
          <ac:chgData name="Starbuck, Fiona" userId="561acc5f-7a2e-43e2-bc2a-8649898b28ab" providerId="ADAL" clId="{2D98E09C-407E-4BEE-B2F5-291D57A218C4}" dt="2023-05-16T12:02:51.641" v="1093" actId="1076"/>
          <ac:inkMkLst>
            <pc:docMk/>
            <pc:sldMk cId="4022320909" sldId="263"/>
            <ac:inkMk id="18" creationId="{72795D28-2BA1-F51C-F218-A0B6EDDA72C4}"/>
          </ac:inkMkLst>
        </pc:inkChg>
        <pc:inkChg chg="add mod">
          <ac:chgData name="Starbuck, Fiona" userId="561acc5f-7a2e-43e2-bc2a-8649898b28ab" providerId="ADAL" clId="{2D98E09C-407E-4BEE-B2F5-291D57A218C4}" dt="2023-05-16T12:02:49.665" v="1092" actId="1076"/>
          <ac:inkMkLst>
            <pc:docMk/>
            <pc:sldMk cId="4022320909" sldId="263"/>
            <ac:inkMk id="19" creationId="{695A1B0A-A7D4-CD74-37D3-81E6D327B05E}"/>
          </ac:inkMkLst>
        </pc:inkChg>
      </pc:sldChg>
      <pc:sldChg chg="addSp delSp modSp add mod">
        <pc:chgData name="Starbuck, Fiona" userId="561acc5f-7a2e-43e2-bc2a-8649898b28ab" providerId="ADAL" clId="{2D98E09C-407E-4BEE-B2F5-291D57A218C4}" dt="2023-05-16T12:08:33.666" v="1114" actId="1076"/>
        <pc:sldMkLst>
          <pc:docMk/>
          <pc:sldMk cId="2077316716" sldId="264"/>
        </pc:sldMkLst>
        <pc:grpChg chg="add del mod">
          <ac:chgData name="Starbuck, Fiona" userId="561acc5f-7a2e-43e2-bc2a-8649898b28ab" providerId="ADAL" clId="{2D98E09C-407E-4BEE-B2F5-291D57A218C4}" dt="2023-05-16T11:11:29.653" v="922"/>
          <ac:grpSpMkLst>
            <pc:docMk/>
            <pc:sldMk cId="2077316716" sldId="264"/>
            <ac:grpSpMk id="17" creationId="{1CCAAA6D-A02B-5B30-D62D-45682C77FAE8}"/>
          </ac:grpSpMkLst>
        </pc:grpChg>
        <pc:grpChg chg="mod">
          <ac:chgData name="Starbuck, Fiona" userId="561acc5f-7a2e-43e2-bc2a-8649898b28ab" providerId="ADAL" clId="{2D98E09C-407E-4BEE-B2F5-291D57A218C4}" dt="2023-05-16T11:11:25.920" v="920"/>
          <ac:grpSpMkLst>
            <pc:docMk/>
            <pc:sldMk cId="2077316716" sldId="264"/>
            <ac:grpSpMk id="19" creationId="{F89A926B-8AA7-072B-1D0B-339ADA90F82A}"/>
          </ac:grpSpMkLst>
        </pc:grpChg>
        <pc:grpChg chg="mod">
          <ac:chgData name="Starbuck, Fiona" userId="561acc5f-7a2e-43e2-bc2a-8649898b28ab" providerId="ADAL" clId="{2D98E09C-407E-4BEE-B2F5-291D57A218C4}" dt="2023-05-16T11:11:29.653" v="922"/>
          <ac:grpSpMkLst>
            <pc:docMk/>
            <pc:sldMk cId="2077316716" sldId="264"/>
            <ac:grpSpMk id="21" creationId="{08ABB555-221E-817A-F52B-4DCBE5E4AF5C}"/>
          </ac:grpSpMkLst>
        </pc:grpChg>
        <pc:grpChg chg="mod">
          <ac:chgData name="Starbuck, Fiona" userId="561acc5f-7a2e-43e2-bc2a-8649898b28ab" providerId="ADAL" clId="{2D98E09C-407E-4BEE-B2F5-291D57A218C4}" dt="2023-05-16T11:12:02.685" v="927"/>
          <ac:grpSpMkLst>
            <pc:docMk/>
            <pc:sldMk cId="2077316716" sldId="264"/>
            <ac:grpSpMk id="24" creationId="{4AD90633-8195-D906-C26E-8B665DE0A206}"/>
          </ac:grpSpMkLst>
        </pc:grpChg>
        <pc:inkChg chg="add del">
          <ac:chgData name="Starbuck, Fiona" userId="561acc5f-7a2e-43e2-bc2a-8649898b28ab" providerId="ADAL" clId="{2D98E09C-407E-4BEE-B2F5-291D57A218C4}" dt="2023-05-16T10:00:21.144" v="732" actId="478"/>
          <ac:inkMkLst>
            <pc:docMk/>
            <pc:sldMk cId="2077316716" sldId="264"/>
            <ac:inkMk id="2" creationId="{6EB67F43-EB2C-4250-E15D-54659297A397}"/>
          </ac:inkMkLst>
        </pc:inkChg>
        <pc:inkChg chg="add del">
          <ac:chgData name="Starbuck, Fiona" userId="561acc5f-7a2e-43e2-bc2a-8649898b28ab" providerId="ADAL" clId="{2D98E09C-407E-4BEE-B2F5-291D57A218C4}" dt="2023-05-16T09:57:11.952" v="697" actId="9405"/>
          <ac:inkMkLst>
            <pc:docMk/>
            <pc:sldMk cId="2077316716" sldId="264"/>
            <ac:inkMk id="4" creationId="{6C6B89CB-28A2-8C80-FCF7-801C1E46C0CE}"/>
          </ac:inkMkLst>
        </pc:inkChg>
        <pc:inkChg chg="add del">
          <ac:chgData name="Starbuck, Fiona" userId="561acc5f-7a2e-43e2-bc2a-8649898b28ab" providerId="ADAL" clId="{2D98E09C-407E-4BEE-B2F5-291D57A218C4}" dt="2023-05-16T10:00:22.352" v="733" actId="478"/>
          <ac:inkMkLst>
            <pc:docMk/>
            <pc:sldMk cId="2077316716" sldId="264"/>
            <ac:inkMk id="5" creationId="{995CDC4D-B8C1-1D70-7BF8-F763D1E8BF38}"/>
          </ac:inkMkLst>
        </pc:inkChg>
        <pc:inkChg chg="add del">
          <ac:chgData name="Starbuck, Fiona" userId="561acc5f-7a2e-43e2-bc2a-8649898b28ab" providerId="ADAL" clId="{2D98E09C-407E-4BEE-B2F5-291D57A218C4}" dt="2023-05-16T10:00:29.536" v="734" actId="478"/>
          <ac:inkMkLst>
            <pc:docMk/>
            <pc:sldMk cId="2077316716" sldId="264"/>
            <ac:inkMk id="6" creationId="{88D0B398-0901-5E82-B045-E68704E3BD9D}"/>
          </ac:inkMkLst>
        </pc:inkChg>
        <pc:inkChg chg="add del">
          <ac:chgData name="Starbuck, Fiona" userId="561acc5f-7a2e-43e2-bc2a-8649898b28ab" providerId="ADAL" clId="{2D98E09C-407E-4BEE-B2F5-291D57A218C4}" dt="2023-05-16T10:00:44.512" v="738" actId="9405"/>
          <ac:inkMkLst>
            <pc:docMk/>
            <pc:sldMk cId="2077316716" sldId="264"/>
            <ac:inkMk id="7" creationId="{F9D8950B-6B98-1CE3-E4F1-191BF9D153E9}"/>
          </ac:inkMkLst>
        </pc:inkChg>
        <pc:inkChg chg="add del">
          <ac:chgData name="Starbuck, Fiona" userId="561acc5f-7a2e-43e2-bc2a-8649898b28ab" providerId="ADAL" clId="{2D98E09C-407E-4BEE-B2F5-291D57A218C4}" dt="2023-05-16T10:00:44.044" v="737" actId="9405"/>
          <ac:inkMkLst>
            <pc:docMk/>
            <pc:sldMk cId="2077316716" sldId="264"/>
            <ac:inkMk id="8" creationId="{F0043A66-D784-A43D-8DA2-DCB381C9C2A2}"/>
          </ac:inkMkLst>
        </pc:inkChg>
        <pc:inkChg chg="add del">
          <ac:chgData name="Starbuck, Fiona" userId="561acc5f-7a2e-43e2-bc2a-8649898b28ab" providerId="ADAL" clId="{2D98E09C-407E-4BEE-B2F5-291D57A218C4}" dt="2023-05-16T12:07:48.062" v="1094" actId="478"/>
          <ac:inkMkLst>
            <pc:docMk/>
            <pc:sldMk cId="2077316716" sldId="264"/>
            <ac:inkMk id="9" creationId="{3AB066C8-6F87-E368-D8B7-FF0309CC1CB7}"/>
          </ac:inkMkLst>
        </pc:inkChg>
        <pc:inkChg chg="add del mod">
          <ac:chgData name="Starbuck, Fiona" userId="561acc5f-7a2e-43e2-bc2a-8649898b28ab" providerId="ADAL" clId="{2D98E09C-407E-4BEE-B2F5-291D57A218C4}" dt="2023-05-16T12:08:03.870" v="1101" actId="478"/>
          <ac:inkMkLst>
            <pc:docMk/>
            <pc:sldMk cId="2077316716" sldId="264"/>
            <ac:inkMk id="10" creationId="{B2FF5D07-EB16-62E8-50BB-5FBA82A95FC9}"/>
          </ac:inkMkLst>
        </pc:inkChg>
        <pc:inkChg chg="add del">
          <ac:chgData name="Starbuck, Fiona" userId="561acc5f-7a2e-43e2-bc2a-8649898b28ab" providerId="ADAL" clId="{2D98E09C-407E-4BEE-B2F5-291D57A218C4}" dt="2023-05-16T11:09:59.731" v="905" actId="9405"/>
          <ac:inkMkLst>
            <pc:docMk/>
            <pc:sldMk cId="2077316716" sldId="264"/>
            <ac:inkMk id="11" creationId="{B7A7DAFB-9847-BDF6-7FAC-E7D9C191C445}"/>
          </ac:inkMkLst>
        </pc:inkChg>
        <pc:inkChg chg="add del mod">
          <ac:chgData name="Starbuck, Fiona" userId="561acc5f-7a2e-43e2-bc2a-8649898b28ab" providerId="ADAL" clId="{2D98E09C-407E-4BEE-B2F5-291D57A218C4}" dt="2023-05-16T11:11:10.151" v="913" actId="478"/>
          <ac:inkMkLst>
            <pc:docMk/>
            <pc:sldMk cId="2077316716" sldId="264"/>
            <ac:inkMk id="12" creationId="{8E2CB03F-E29B-475F-C22C-979C6EEFA586}"/>
          </ac:inkMkLst>
        </pc:inkChg>
        <pc:inkChg chg="add del">
          <ac:chgData name="Starbuck, Fiona" userId="561acc5f-7a2e-43e2-bc2a-8649898b28ab" providerId="ADAL" clId="{2D98E09C-407E-4BEE-B2F5-291D57A218C4}" dt="2023-05-16T11:10:57.510" v="909" actId="478"/>
          <ac:inkMkLst>
            <pc:docMk/>
            <pc:sldMk cId="2077316716" sldId="264"/>
            <ac:inkMk id="13" creationId="{F395925E-371E-27F4-7F1D-D00E02271B44}"/>
          </ac:inkMkLst>
        </pc:inkChg>
        <pc:inkChg chg="add del">
          <ac:chgData name="Starbuck, Fiona" userId="561acc5f-7a2e-43e2-bc2a-8649898b28ab" providerId="ADAL" clId="{2D98E09C-407E-4BEE-B2F5-291D57A218C4}" dt="2023-05-16T11:10:59.015" v="910" actId="478"/>
          <ac:inkMkLst>
            <pc:docMk/>
            <pc:sldMk cId="2077316716" sldId="264"/>
            <ac:inkMk id="14" creationId="{43E6D6C3-42B4-B50C-A32E-A7504DD3B394}"/>
          </ac:inkMkLst>
        </pc:inkChg>
        <pc:inkChg chg="add mod">
          <ac:chgData name="Starbuck, Fiona" userId="561acc5f-7a2e-43e2-bc2a-8649898b28ab" providerId="ADAL" clId="{2D98E09C-407E-4BEE-B2F5-291D57A218C4}" dt="2023-05-16T11:11:29.653" v="922"/>
          <ac:inkMkLst>
            <pc:docMk/>
            <pc:sldMk cId="2077316716" sldId="264"/>
            <ac:inkMk id="15" creationId="{5BA42C03-CB73-F1F5-E192-C635B360796A}"/>
          </ac:inkMkLst>
        </pc:inkChg>
        <pc:inkChg chg="add mod">
          <ac:chgData name="Starbuck, Fiona" userId="561acc5f-7a2e-43e2-bc2a-8649898b28ab" providerId="ADAL" clId="{2D98E09C-407E-4BEE-B2F5-291D57A218C4}" dt="2023-05-16T11:11:29.653" v="922"/>
          <ac:inkMkLst>
            <pc:docMk/>
            <pc:sldMk cId="2077316716" sldId="264"/>
            <ac:inkMk id="16" creationId="{FA543153-D5EC-7CC7-B701-36E739BC9134}"/>
          </ac:inkMkLst>
        </pc:inkChg>
        <pc:inkChg chg="add del mod">
          <ac:chgData name="Starbuck, Fiona" userId="561acc5f-7a2e-43e2-bc2a-8649898b28ab" providerId="ADAL" clId="{2D98E09C-407E-4BEE-B2F5-291D57A218C4}" dt="2023-05-16T11:11:25.920" v="920"/>
          <ac:inkMkLst>
            <pc:docMk/>
            <pc:sldMk cId="2077316716" sldId="264"/>
            <ac:inkMk id="18" creationId="{88BF3C8F-0396-E54B-784B-C6D3AEB4C71B}"/>
          </ac:inkMkLst>
        </pc:inkChg>
        <pc:inkChg chg="add mod">
          <ac:chgData name="Starbuck, Fiona" userId="561acc5f-7a2e-43e2-bc2a-8649898b28ab" providerId="ADAL" clId="{2D98E09C-407E-4BEE-B2F5-291D57A218C4}" dt="2023-05-16T11:11:29.653" v="922"/>
          <ac:inkMkLst>
            <pc:docMk/>
            <pc:sldMk cId="2077316716" sldId="264"/>
            <ac:inkMk id="20" creationId="{8BF2D1A7-5053-8BF7-39B1-42D539C34B10}"/>
          </ac:inkMkLst>
        </pc:inkChg>
        <pc:inkChg chg="add del mod">
          <ac:chgData name="Starbuck, Fiona" userId="561acc5f-7a2e-43e2-bc2a-8649898b28ab" providerId="ADAL" clId="{2D98E09C-407E-4BEE-B2F5-291D57A218C4}" dt="2023-05-16T11:12:03.219" v="928" actId="9405"/>
          <ac:inkMkLst>
            <pc:docMk/>
            <pc:sldMk cId="2077316716" sldId="264"/>
            <ac:inkMk id="22" creationId="{DB881BF8-43A7-1FA7-32BC-6C45690302DD}"/>
          </ac:inkMkLst>
        </pc:inkChg>
        <pc:inkChg chg="add del mod">
          <ac:chgData name="Starbuck, Fiona" userId="561acc5f-7a2e-43e2-bc2a-8649898b28ab" providerId="ADAL" clId="{2D98E09C-407E-4BEE-B2F5-291D57A218C4}" dt="2023-05-16T11:12:02.685" v="927"/>
          <ac:inkMkLst>
            <pc:docMk/>
            <pc:sldMk cId="2077316716" sldId="264"/>
            <ac:inkMk id="23" creationId="{6F16295E-CCA3-FCDB-1DD7-67DDED846394}"/>
          </ac:inkMkLst>
        </pc:inkChg>
        <pc:inkChg chg="add mod">
          <ac:chgData name="Starbuck, Fiona" userId="561acc5f-7a2e-43e2-bc2a-8649898b28ab" providerId="ADAL" clId="{2D98E09C-407E-4BEE-B2F5-291D57A218C4}" dt="2023-05-16T12:08:01.546" v="1099" actId="14100"/>
          <ac:inkMkLst>
            <pc:docMk/>
            <pc:sldMk cId="2077316716" sldId="264"/>
            <ac:inkMk id="25" creationId="{3D842E73-3A3F-C6D0-F8D3-9CA2488244B3}"/>
          </ac:inkMkLst>
        </pc:inkChg>
        <pc:inkChg chg="add mod">
          <ac:chgData name="Starbuck, Fiona" userId="561acc5f-7a2e-43e2-bc2a-8649898b28ab" providerId="ADAL" clId="{2D98E09C-407E-4BEE-B2F5-291D57A218C4}" dt="2023-05-16T12:08:33.666" v="1114" actId="1076"/>
          <ac:inkMkLst>
            <pc:docMk/>
            <pc:sldMk cId="2077316716" sldId="264"/>
            <ac:inkMk id="26" creationId="{81558966-44C5-A40F-7FD6-AA26F6B8EA08}"/>
          </ac:inkMkLst>
        </pc:inkChg>
      </pc:sldChg>
      <pc:sldChg chg="add">
        <pc:chgData name="Starbuck, Fiona" userId="561acc5f-7a2e-43e2-bc2a-8649898b28ab" providerId="ADAL" clId="{2D98E09C-407E-4BEE-B2F5-291D57A218C4}" dt="2023-05-16T09:39:28.332" v="526"/>
        <pc:sldMkLst>
          <pc:docMk/>
          <pc:sldMk cId="1217205825" sldId="265"/>
        </pc:sldMkLst>
      </pc:sldChg>
      <pc:sldChg chg="modSp add mod">
        <pc:chgData name="Starbuck, Fiona" userId="561acc5f-7a2e-43e2-bc2a-8649898b28ab" providerId="ADAL" clId="{2D98E09C-407E-4BEE-B2F5-291D57A218C4}" dt="2023-05-16T10:03:21.350" v="758" actId="732"/>
        <pc:sldMkLst>
          <pc:docMk/>
          <pc:sldMk cId="23271430" sldId="266"/>
        </pc:sldMkLst>
        <pc:picChg chg="mod modCrop">
          <ac:chgData name="Starbuck, Fiona" userId="561acc5f-7a2e-43e2-bc2a-8649898b28ab" providerId="ADAL" clId="{2D98E09C-407E-4BEE-B2F5-291D57A218C4}" dt="2023-05-16T10:03:21.350" v="758" actId="732"/>
          <ac:picMkLst>
            <pc:docMk/>
            <pc:sldMk cId="23271430" sldId="266"/>
            <ac:picMk id="3" creationId="{81D678C1-8943-5D7F-DE1A-387E480A57F4}"/>
          </ac:picMkLst>
        </pc:picChg>
      </pc:sldChg>
      <pc:sldChg chg="add">
        <pc:chgData name="Starbuck, Fiona" userId="561acc5f-7a2e-43e2-bc2a-8649898b28ab" providerId="ADAL" clId="{2D98E09C-407E-4BEE-B2F5-291D57A218C4}" dt="2023-05-16T09:39:28.332" v="526"/>
        <pc:sldMkLst>
          <pc:docMk/>
          <pc:sldMk cId="2081456906" sldId="267"/>
        </pc:sldMkLst>
      </pc:sldChg>
      <pc:sldChg chg="add del">
        <pc:chgData name="Starbuck, Fiona" userId="561acc5f-7a2e-43e2-bc2a-8649898b28ab" providerId="ADAL" clId="{2D98E09C-407E-4BEE-B2F5-291D57A218C4}" dt="2023-05-16T09:55:41.820" v="683" actId="2696"/>
        <pc:sldMkLst>
          <pc:docMk/>
          <pc:sldMk cId="2737912676" sldId="268"/>
        </pc:sldMkLst>
      </pc:sldChg>
      <pc:sldChg chg="add del">
        <pc:chgData name="Starbuck, Fiona" userId="561acc5f-7a2e-43e2-bc2a-8649898b28ab" providerId="ADAL" clId="{2D98E09C-407E-4BEE-B2F5-291D57A218C4}" dt="2023-05-16T09:55:47.246" v="684" actId="2696"/>
        <pc:sldMkLst>
          <pc:docMk/>
          <pc:sldMk cId="1699957008" sldId="269"/>
        </pc:sldMkLst>
      </pc:sldChg>
      <pc:sldChg chg="add">
        <pc:chgData name="Starbuck, Fiona" userId="561acc5f-7a2e-43e2-bc2a-8649898b28ab" providerId="ADAL" clId="{2D98E09C-407E-4BEE-B2F5-291D57A218C4}" dt="2023-05-16T09:39:28.332" v="526"/>
        <pc:sldMkLst>
          <pc:docMk/>
          <pc:sldMk cId="3667632922" sldId="270"/>
        </pc:sldMkLst>
      </pc:sldChg>
      <pc:sldChg chg="add">
        <pc:chgData name="Starbuck, Fiona" userId="561acc5f-7a2e-43e2-bc2a-8649898b28ab" providerId="ADAL" clId="{2D98E09C-407E-4BEE-B2F5-291D57A218C4}" dt="2023-05-16T09:39:28.332" v="526"/>
        <pc:sldMkLst>
          <pc:docMk/>
          <pc:sldMk cId="1589065709" sldId="271"/>
        </pc:sldMkLst>
      </pc:sldChg>
      <pc:sldChg chg="addSp delSp modSp add mod modAnim">
        <pc:chgData name="Starbuck, Fiona" userId="561acc5f-7a2e-43e2-bc2a-8649898b28ab" providerId="ADAL" clId="{2D98E09C-407E-4BEE-B2F5-291D57A218C4}" dt="2023-05-16T11:42:56.336" v="1040"/>
        <pc:sldMkLst>
          <pc:docMk/>
          <pc:sldMk cId="645611646" sldId="272"/>
        </pc:sldMkLst>
        <pc:grpChg chg="mod">
          <ac:chgData name="Starbuck, Fiona" userId="561acc5f-7a2e-43e2-bc2a-8649898b28ab" providerId="ADAL" clId="{2D98E09C-407E-4BEE-B2F5-291D57A218C4}" dt="2023-05-16T11:13:21.022" v="933"/>
          <ac:grpSpMkLst>
            <pc:docMk/>
            <pc:sldMk cId="645611646" sldId="272"/>
            <ac:grpSpMk id="5" creationId="{DBF8881E-F083-F8AA-15F1-03BA1734E842}"/>
          </ac:grpSpMkLst>
        </pc:grpChg>
        <pc:picChg chg="mod">
          <ac:chgData name="Starbuck, Fiona" userId="561acc5f-7a2e-43e2-bc2a-8649898b28ab" providerId="ADAL" clId="{2D98E09C-407E-4BEE-B2F5-291D57A218C4}" dt="2023-05-16T11:42:38.182" v="1037" actId="1076"/>
          <ac:picMkLst>
            <pc:docMk/>
            <pc:sldMk cId="645611646" sldId="272"/>
            <ac:picMk id="3" creationId="{95268798-B02A-487A-7CD5-DD70AFEAD0D5}"/>
          </ac:picMkLst>
        </pc:picChg>
        <pc:inkChg chg="add del mod">
          <ac:chgData name="Starbuck, Fiona" userId="561acc5f-7a2e-43e2-bc2a-8649898b28ab" providerId="ADAL" clId="{2D98E09C-407E-4BEE-B2F5-291D57A218C4}" dt="2023-05-16T11:13:21.700" v="934" actId="9405"/>
          <ac:inkMkLst>
            <pc:docMk/>
            <pc:sldMk cId="645611646" sldId="272"/>
            <ac:inkMk id="2" creationId="{21944763-C14B-062A-A7DF-C2AC2F97819B}"/>
          </ac:inkMkLst>
        </pc:inkChg>
        <pc:inkChg chg="add del mod">
          <ac:chgData name="Starbuck, Fiona" userId="561acc5f-7a2e-43e2-bc2a-8649898b28ab" providerId="ADAL" clId="{2D98E09C-407E-4BEE-B2F5-291D57A218C4}" dt="2023-05-16T11:13:21.022" v="933"/>
          <ac:inkMkLst>
            <pc:docMk/>
            <pc:sldMk cId="645611646" sldId="272"/>
            <ac:inkMk id="4" creationId="{12F1701B-4F9A-B7FE-8070-191F36E73777}"/>
          </ac:inkMkLst>
        </pc:inkChg>
        <pc:inkChg chg="add del">
          <ac:chgData name="Starbuck, Fiona" userId="561acc5f-7a2e-43e2-bc2a-8649898b28ab" providerId="ADAL" clId="{2D98E09C-407E-4BEE-B2F5-291D57A218C4}" dt="2023-05-16T11:23:01.035" v="992" actId="9405"/>
          <ac:inkMkLst>
            <pc:docMk/>
            <pc:sldMk cId="645611646" sldId="272"/>
            <ac:inkMk id="6" creationId="{939B634D-7793-F9C4-B583-77BC792F826B}"/>
          </ac:inkMkLst>
        </pc:inkChg>
        <pc:inkChg chg="add del">
          <ac:chgData name="Starbuck, Fiona" userId="561acc5f-7a2e-43e2-bc2a-8649898b28ab" providerId="ADAL" clId="{2D98E09C-407E-4BEE-B2F5-291D57A218C4}" dt="2023-05-16T11:23:08.543" v="994" actId="9405"/>
          <ac:inkMkLst>
            <pc:docMk/>
            <pc:sldMk cId="645611646" sldId="272"/>
            <ac:inkMk id="7" creationId="{80C90A14-9B5B-2BB1-E29F-1DB3FB31B9A6}"/>
          </ac:inkMkLst>
        </pc:inkChg>
        <pc:inkChg chg="add del mod">
          <ac:chgData name="Starbuck, Fiona" userId="561acc5f-7a2e-43e2-bc2a-8649898b28ab" providerId="ADAL" clId="{2D98E09C-407E-4BEE-B2F5-291D57A218C4}" dt="2023-05-16T11:42:03.422" v="1034" actId="478"/>
          <ac:inkMkLst>
            <pc:docMk/>
            <pc:sldMk cId="645611646" sldId="272"/>
            <ac:inkMk id="8" creationId="{322FE428-3F1C-8453-8610-345317725E8E}"/>
          </ac:inkMkLst>
        </pc:inkChg>
        <pc:inkChg chg="add mod">
          <ac:chgData name="Starbuck, Fiona" userId="561acc5f-7a2e-43e2-bc2a-8649898b28ab" providerId="ADAL" clId="{2D98E09C-407E-4BEE-B2F5-291D57A218C4}" dt="2023-05-16T11:42:48.926" v="1039" actId="1076"/>
          <ac:inkMkLst>
            <pc:docMk/>
            <pc:sldMk cId="645611646" sldId="272"/>
            <ac:inkMk id="9" creationId="{85AFAF2D-FDAA-5021-5985-75CB1E6800FE}"/>
          </ac:inkMkLst>
        </pc:inkChg>
      </pc:sldChg>
      <pc:sldChg chg="addSp delSp modSp add mod">
        <pc:chgData name="Starbuck, Fiona" userId="561acc5f-7a2e-43e2-bc2a-8649898b28ab" providerId="ADAL" clId="{2D98E09C-407E-4BEE-B2F5-291D57A218C4}" dt="2023-05-16T11:20:50.654" v="990"/>
        <pc:sldMkLst>
          <pc:docMk/>
          <pc:sldMk cId="4065002952" sldId="275"/>
        </pc:sldMkLst>
        <pc:grpChg chg="mod">
          <ac:chgData name="Starbuck, Fiona" userId="561acc5f-7a2e-43e2-bc2a-8649898b28ab" providerId="ADAL" clId="{2D98E09C-407E-4BEE-B2F5-291D57A218C4}" dt="2023-05-16T11:20:31.363" v="986"/>
          <ac:grpSpMkLst>
            <pc:docMk/>
            <pc:sldMk cId="4065002952" sldId="275"/>
            <ac:grpSpMk id="5" creationId="{E27EC065-0A32-2304-4E9F-CF83BE77D1DA}"/>
          </ac:grpSpMkLst>
        </pc:grpChg>
        <pc:grpChg chg="mod">
          <ac:chgData name="Starbuck, Fiona" userId="561acc5f-7a2e-43e2-bc2a-8649898b28ab" providerId="ADAL" clId="{2D98E09C-407E-4BEE-B2F5-291D57A218C4}" dt="2023-05-16T11:20:50.654" v="990"/>
          <ac:grpSpMkLst>
            <pc:docMk/>
            <pc:sldMk cId="4065002952" sldId="275"/>
            <ac:grpSpMk id="8" creationId="{7CFABBC7-6235-563A-D122-D0369E7EB9B0}"/>
          </ac:grpSpMkLst>
        </pc:grpChg>
        <pc:inkChg chg="add del mod">
          <ac:chgData name="Starbuck, Fiona" userId="561acc5f-7a2e-43e2-bc2a-8649898b28ab" providerId="ADAL" clId="{2D98E09C-407E-4BEE-B2F5-291D57A218C4}" dt="2023-05-16T11:20:32.081" v="987" actId="9405"/>
          <ac:inkMkLst>
            <pc:docMk/>
            <pc:sldMk cId="4065002952" sldId="275"/>
            <ac:inkMk id="2" creationId="{DAF0CA40-E8D7-8D27-EC44-E6B486AE7D1E}"/>
          </ac:inkMkLst>
        </pc:inkChg>
        <pc:inkChg chg="add del mod">
          <ac:chgData name="Starbuck, Fiona" userId="561acc5f-7a2e-43e2-bc2a-8649898b28ab" providerId="ADAL" clId="{2D98E09C-407E-4BEE-B2F5-291D57A218C4}" dt="2023-05-16T11:20:31.363" v="986"/>
          <ac:inkMkLst>
            <pc:docMk/>
            <pc:sldMk cId="4065002952" sldId="275"/>
            <ac:inkMk id="4" creationId="{1E36EE87-E16F-B187-B663-A0951F3E8A9F}"/>
          </ac:inkMkLst>
        </pc:inkChg>
        <pc:inkChg chg="add mod">
          <ac:chgData name="Starbuck, Fiona" userId="561acc5f-7a2e-43e2-bc2a-8649898b28ab" providerId="ADAL" clId="{2D98E09C-407E-4BEE-B2F5-291D57A218C4}" dt="2023-05-16T11:20:50.654" v="990"/>
          <ac:inkMkLst>
            <pc:docMk/>
            <pc:sldMk cId="4065002952" sldId="275"/>
            <ac:inkMk id="6" creationId="{F5EE71EB-139B-8348-833B-AACFC016B401}"/>
          </ac:inkMkLst>
        </pc:inkChg>
        <pc:inkChg chg="add mod">
          <ac:chgData name="Starbuck, Fiona" userId="561acc5f-7a2e-43e2-bc2a-8649898b28ab" providerId="ADAL" clId="{2D98E09C-407E-4BEE-B2F5-291D57A218C4}" dt="2023-05-16T11:20:50.654" v="990"/>
          <ac:inkMkLst>
            <pc:docMk/>
            <pc:sldMk cId="4065002952" sldId="275"/>
            <ac:inkMk id="7" creationId="{E2A4469D-5F70-F059-AFA1-3F042AD494C1}"/>
          </ac:inkMkLst>
        </pc:inkChg>
      </pc:sldChg>
      <pc:sldChg chg="del">
        <pc:chgData name="Starbuck, Fiona" userId="561acc5f-7a2e-43e2-bc2a-8649898b28ab" providerId="ADAL" clId="{2D98E09C-407E-4BEE-B2F5-291D57A218C4}" dt="2023-05-16T09:24:11.820" v="0" actId="47"/>
        <pc:sldMkLst>
          <pc:docMk/>
          <pc:sldMk cId="1396135407" sldId="357"/>
        </pc:sldMkLst>
      </pc:sldChg>
      <pc:sldChg chg="del">
        <pc:chgData name="Starbuck, Fiona" userId="561acc5f-7a2e-43e2-bc2a-8649898b28ab" providerId="ADAL" clId="{2D98E09C-407E-4BEE-B2F5-291D57A218C4}" dt="2023-05-16T09:24:13.779" v="2" actId="47"/>
        <pc:sldMkLst>
          <pc:docMk/>
          <pc:sldMk cId="2553235915" sldId="362"/>
        </pc:sldMkLst>
      </pc:sldChg>
      <pc:sldChg chg="del">
        <pc:chgData name="Starbuck, Fiona" userId="561acc5f-7a2e-43e2-bc2a-8649898b28ab" providerId="ADAL" clId="{2D98E09C-407E-4BEE-B2F5-291D57A218C4}" dt="2023-05-16T09:24:19.416" v="4" actId="47"/>
        <pc:sldMkLst>
          <pc:docMk/>
          <pc:sldMk cId="2988923061" sldId="365"/>
        </pc:sldMkLst>
      </pc:sldChg>
      <pc:sldChg chg="addSp modSp mod">
        <pc:chgData name="Starbuck, Fiona" userId="561acc5f-7a2e-43e2-bc2a-8649898b28ab" providerId="ADAL" clId="{2D98E09C-407E-4BEE-B2F5-291D57A218C4}" dt="2023-05-16T11:57:48.043" v="1044" actId="1076"/>
        <pc:sldMkLst>
          <pc:docMk/>
          <pc:sldMk cId="1008561011" sldId="378"/>
        </pc:sldMkLst>
        <pc:spChg chg="mod">
          <ac:chgData name="Starbuck, Fiona" userId="561acc5f-7a2e-43e2-bc2a-8649898b28ab" providerId="ADAL" clId="{2D98E09C-407E-4BEE-B2F5-291D57A218C4}" dt="2023-05-16T10:12:57.847" v="833" actId="20577"/>
          <ac:spMkLst>
            <pc:docMk/>
            <pc:sldMk cId="1008561011" sldId="378"/>
            <ac:spMk id="4" creationId="{CAA88640-4F19-4280-8E3A-D0D5FAFC159D}"/>
          </ac:spMkLst>
        </pc:spChg>
        <pc:picChg chg="add mod">
          <ac:chgData name="Starbuck, Fiona" userId="561acc5f-7a2e-43e2-bc2a-8649898b28ab" providerId="ADAL" clId="{2D98E09C-407E-4BEE-B2F5-291D57A218C4}" dt="2023-05-16T11:57:48.043" v="1044" actId="1076"/>
          <ac:picMkLst>
            <pc:docMk/>
            <pc:sldMk cId="1008561011" sldId="378"/>
            <ac:picMk id="1026" creationId="{C97E7DF3-12F7-5A6C-42CB-ED6CBC380E55}"/>
          </ac:picMkLst>
        </pc:picChg>
      </pc:sldChg>
      <pc:sldChg chg="del">
        <pc:chgData name="Starbuck, Fiona" userId="561acc5f-7a2e-43e2-bc2a-8649898b28ab" providerId="ADAL" clId="{2D98E09C-407E-4BEE-B2F5-291D57A218C4}" dt="2023-05-16T10:03:40.495" v="761" actId="2696"/>
        <pc:sldMkLst>
          <pc:docMk/>
          <pc:sldMk cId="0" sldId="411"/>
        </pc:sldMkLst>
      </pc:sldChg>
      <pc:sldChg chg="delSp modSp mod ord">
        <pc:chgData name="Starbuck, Fiona" userId="561acc5f-7a2e-43e2-bc2a-8649898b28ab" providerId="ADAL" clId="{2D98E09C-407E-4BEE-B2F5-291D57A218C4}" dt="2023-05-16T11:13:47.321" v="954" actId="20577"/>
        <pc:sldMkLst>
          <pc:docMk/>
          <pc:sldMk cId="0" sldId="412"/>
        </pc:sldMkLst>
        <pc:spChg chg="mod">
          <ac:chgData name="Starbuck, Fiona" userId="561acc5f-7a2e-43e2-bc2a-8649898b28ab" providerId="ADAL" clId="{2D98E09C-407E-4BEE-B2F5-291D57A218C4}" dt="2023-05-16T11:13:47.321" v="954" actId="20577"/>
          <ac:spMkLst>
            <pc:docMk/>
            <pc:sldMk cId="0" sldId="412"/>
            <ac:spMk id="2" creationId="{AFA94131-0B47-4A89-958B-FE7DA2A2DC71}"/>
          </ac:spMkLst>
        </pc:spChg>
        <pc:spChg chg="del mod">
          <ac:chgData name="Starbuck, Fiona" userId="561acc5f-7a2e-43e2-bc2a-8649898b28ab" providerId="ADAL" clId="{2D98E09C-407E-4BEE-B2F5-291D57A218C4}" dt="2023-05-16T11:05:26.974" v="875" actId="478"/>
          <ac:spMkLst>
            <pc:docMk/>
            <pc:sldMk cId="0" sldId="412"/>
            <ac:spMk id="3" creationId="{447A62BF-AEEC-4D59-938C-70AD095D9C85}"/>
          </ac:spMkLst>
        </pc:spChg>
        <pc:spChg chg="del">
          <ac:chgData name="Starbuck, Fiona" userId="561acc5f-7a2e-43e2-bc2a-8649898b28ab" providerId="ADAL" clId="{2D98E09C-407E-4BEE-B2F5-291D57A218C4}" dt="2023-05-16T10:12:32.030" v="823" actId="478"/>
          <ac:spMkLst>
            <pc:docMk/>
            <pc:sldMk cId="0" sldId="412"/>
            <ac:spMk id="4" creationId="{7038735D-9698-41EF-B8BC-D596B0963BDB}"/>
          </ac:spMkLst>
        </pc:spChg>
        <pc:spChg chg="del">
          <ac:chgData name="Starbuck, Fiona" userId="561acc5f-7a2e-43e2-bc2a-8649898b28ab" providerId="ADAL" clId="{2D98E09C-407E-4BEE-B2F5-291D57A218C4}" dt="2023-05-16T11:05:24.842" v="873" actId="478"/>
          <ac:spMkLst>
            <pc:docMk/>
            <pc:sldMk cId="0" sldId="412"/>
            <ac:spMk id="5" creationId="{169F1FE8-3717-49A9-9E17-32BC58AA9572}"/>
          </ac:spMkLst>
        </pc:spChg>
        <pc:picChg chg="mod">
          <ac:chgData name="Starbuck, Fiona" userId="561acc5f-7a2e-43e2-bc2a-8649898b28ab" providerId="ADAL" clId="{2D98E09C-407E-4BEE-B2F5-291D57A218C4}" dt="2023-05-16T11:13:46.781" v="953" actId="14100"/>
          <ac:picMkLst>
            <pc:docMk/>
            <pc:sldMk cId="0" sldId="412"/>
            <ac:picMk id="7" creationId="{2A5F6372-69FB-6FB3-BCBA-D79DE2B25983}"/>
          </ac:picMkLst>
        </pc:picChg>
      </pc:sldChg>
      <pc:sldChg chg="delSp modSp mod modAnim">
        <pc:chgData name="Starbuck, Fiona" userId="561acc5f-7a2e-43e2-bc2a-8649898b28ab" providerId="ADAL" clId="{2D98E09C-407E-4BEE-B2F5-291D57A218C4}" dt="2023-05-16T10:13:46.752" v="846" actId="478"/>
        <pc:sldMkLst>
          <pc:docMk/>
          <pc:sldMk cId="3194891503" sldId="414"/>
        </pc:sldMkLst>
        <pc:spChg chg="del">
          <ac:chgData name="Starbuck, Fiona" userId="561acc5f-7a2e-43e2-bc2a-8649898b28ab" providerId="ADAL" clId="{2D98E09C-407E-4BEE-B2F5-291D57A218C4}" dt="2023-05-16T10:13:43.713" v="844" actId="478"/>
          <ac:spMkLst>
            <pc:docMk/>
            <pc:sldMk cId="3194891503" sldId="414"/>
            <ac:spMk id="5" creationId="{E0B41344-69D7-47F2-9179-89AD817F24FE}"/>
          </ac:spMkLst>
        </pc:spChg>
        <pc:spChg chg="mod">
          <ac:chgData name="Starbuck, Fiona" userId="561acc5f-7a2e-43e2-bc2a-8649898b28ab" providerId="ADAL" clId="{2D98E09C-407E-4BEE-B2F5-291D57A218C4}" dt="2023-05-16T10:13:40.838" v="843" actId="6549"/>
          <ac:spMkLst>
            <pc:docMk/>
            <pc:sldMk cId="3194891503" sldId="414"/>
            <ac:spMk id="10" creationId="{039157DF-014E-FB9D-AF00-BFD95558A518}"/>
          </ac:spMkLst>
        </pc:spChg>
        <pc:spChg chg="del mod">
          <ac:chgData name="Starbuck, Fiona" userId="561acc5f-7a2e-43e2-bc2a-8649898b28ab" providerId="ADAL" clId="{2D98E09C-407E-4BEE-B2F5-291D57A218C4}" dt="2023-05-16T10:13:46.752" v="846" actId="478"/>
          <ac:spMkLst>
            <pc:docMk/>
            <pc:sldMk cId="3194891503" sldId="414"/>
            <ac:spMk id="12" creationId="{09FBBAFD-28E4-95CA-E65C-050369DC1E55}"/>
          </ac:spMkLst>
        </pc:spChg>
        <pc:spChg chg="del">
          <ac:chgData name="Starbuck, Fiona" userId="561acc5f-7a2e-43e2-bc2a-8649898b28ab" providerId="ADAL" clId="{2D98E09C-407E-4BEE-B2F5-291D57A218C4}" dt="2023-05-16T10:12:02.456" v="817" actId="478"/>
          <ac:spMkLst>
            <pc:docMk/>
            <pc:sldMk cId="3194891503" sldId="414"/>
            <ac:spMk id="13" creationId="{E57046C0-10EF-E27E-D417-3937A6F84329}"/>
          </ac:spMkLst>
        </pc:spChg>
      </pc:sldChg>
      <pc:sldChg chg="del">
        <pc:chgData name="Starbuck, Fiona" userId="561acc5f-7a2e-43e2-bc2a-8649898b28ab" providerId="ADAL" clId="{2D98E09C-407E-4BEE-B2F5-291D57A218C4}" dt="2023-05-16T09:24:12.668" v="1" actId="47"/>
        <pc:sldMkLst>
          <pc:docMk/>
          <pc:sldMk cId="0" sldId="417"/>
        </pc:sldMkLst>
      </pc:sldChg>
      <pc:sldChg chg="del">
        <pc:chgData name="Starbuck, Fiona" userId="561acc5f-7a2e-43e2-bc2a-8649898b28ab" providerId="ADAL" clId="{2D98E09C-407E-4BEE-B2F5-291D57A218C4}" dt="2023-05-16T09:24:15.088" v="3" actId="47"/>
        <pc:sldMkLst>
          <pc:docMk/>
          <pc:sldMk cId="366104379" sldId="429"/>
        </pc:sldMkLst>
      </pc:sldChg>
      <pc:sldChg chg="addSp delSp modSp mod modAnim">
        <pc:chgData name="Starbuck, Fiona" userId="561acc5f-7a2e-43e2-bc2a-8649898b28ab" providerId="ADAL" clId="{2D98E09C-407E-4BEE-B2F5-291D57A218C4}" dt="2023-05-16T11:59:05.175" v="1074" actId="20577"/>
        <pc:sldMkLst>
          <pc:docMk/>
          <pc:sldMk cId="1600118180" sldId="442"/>
        </pc:sldMkLst>
        <pc:spChg chg="del">
          <ac:chgData name="Starbuck, Fiona" userId="561acc5f-7a2e-43e2-bc2a-8649898b28ab" providerId="ADAL" clId="{2D98E09C-407E-4BEE-B2F5-291D57A218C4}" dt="2023-05-16T10:13:32.565" v="839" actId="478"/>
          <ac:spMkLst>
            <pc:docMk/>
            <pc:sldMk cId="1600118180" sldId="442"/>
            <ac:spMk id="4" creationId="{E192CACC-8AC2-457C-8768-4D21D11CAD8F}"/>
          </ac:spMkLst>
        </pc:spChg>
        <pc:spChg chg="del">
          <ac:chgData name="Starbuck, Fiona" userId="561acc5f-7a2e-43e2-bc2a-8649898b28ab" providerId="ADAL" clId="{2D98E09C-407E-4BEE-B2F5-291D57A218C4}" dt="2023-05-16T10:13:30.844" v="838" actId="478"/>
          <ac:spMkLst>
            <pc:docMk/>
            <pc:sldMk cId="1600118180" sldId="442"/>
            <ac:spMk id="5" creationId="{285AACCA-914C-4900-B14A-C636D121CACA}"/>
          </ac:spMkLst>
        </pc:spChg>
        <pc:spChg chg="del">
          <ac:chgData name="Starbuck, Fiona" userId="561acc5f-7a2e-43e2-bc2a-8649898b28ab" providerId="ADAL" clId="{2D98E09C-407E-4BEE-B2F5-291D57A218C4}" dt="2023-05-16T10:11:58.780" v="816" actId="478"/>
          <ac:spMkLst>
            <pc:docMk/>
            <pc:sldMk cId="1600118180" sldId="442"/>
            <ac:spMk id="6" creationId="{3223B6E0-901E-4952-93D1-6C46E179DB8E}"/>
          </ac:spMkLst>
        </pc:spChg>
        <pc:spChg chg="mod">
          <ac:chgData name="Starbuck, Fiona" userId="561acc5f-7a2e-43e2-bc2a-8649898b28ab" providerId="ADAL" clId="{2D98E09C-407E-4BEE-B2F5-291D57A218C4}" dt="2023-05-16T11:01:11.552" v="863" actId="14100"/>
          <ac:spMkLst>
            <pc:docMk/>
            <pc:sldMk cId="1600118180" sldId="442"/>
            <ac:spMk id="7" creationId="{ACCC41B1-959E-406E-9421-DD19AE24380A}"/>
          </ac:spMkLst>
        </pc:spChg>
        <pc:spChg chg="mod">
          <ac:chgData name="Starbuck, Fiona" userId="561acc5f-7a2e-43e2-bc2a-8649898b28ab" providerId="ADAL" clId="{2D98E09C-407E-4BEE-B2F5-291D57A218C4}" dt="2023-05-16T11:59:05.175" v="1074" actId="20577"/>
          <ac:spMkLst>
            <pc:docMk/>
            <pc:sldMk cId="1600118180" sldId="442"/>
            <ac:spMk id="9" creationId="{76253255-6D56-451D-B625-5E1B6269739E}"/>
          </ac:spMkLst>
        </pc:spChg>
        <pc:spChg chg="del">
          <ac:chgData name="Starbuck, Fiona" userId="561acc5f-7a2e-43e2-bc2a-8649898b28ab" providerId="ADAL" clId="{2D98E09C-407E-4BEE-B2F5-291D57A218C4}" dt="2023-05-16T09:24:41.092" v="5" actId="478"/>
          <ac:spMkLst>
            <pc:docMk/>
            <pc:sldMk cId="1600118180" sldId="442"/>
            <ac:spMk id="19" creationId="{0AC0A906-04A7-4746-B0C6-5CF513520B1F}"/>
          </ac:spMkLst>
        </pc:spChg>
        <pc:picChg chg="add mod modCrop">
          <ac:chgData name="Starbuck, Fiona" userId="561acc5f-7a2e-43e2-bc2a-8649898b28ab" providerId="ADAL" clId="{2D98E09C-407E-4BEE-B2F5-291D57A218C4}" dt="2023-05-16T11:00:45.712" v="862" actId="1076"/>
          <ac:picMkLst>
            <pc:docMk/>
            <pc:sldMk cId="1600118180" sldId="442"/>
            <ac:picMk id="3" creationId="{F5CE41CF-1EFC-36FE-A501-A8168710E7EB}"/>
          </ac:picMkLst>
        </pc:picChg>
        <pc:picChg chg="add del">
          <ac:chgData name="Starbuck, Fiona" userId="561acc5f-7a2e-43e2-bc2a-8649898b28ab" providerId="ADAL" clId="{2D98E09C-407E-4BEE-B2F5-291D57A218C4}" dt="2023-05-16T09:28:37.623" v="62" actId="478"/>
          <ac:picMkLst>
            <pc:docMk/>
            <pc:sldMk cId="1600118180" sldId="442"/>
            <ac:picMk id="8" creationId="{2FF2B674-D258-C90B-CA26-63FBF08BF81B}"/>
          </ac:picMkLst>
        </pc:picChg>
      </pc:sldChg>
      <pc:sldChg chg="delSp modSp mod modAnim">
        <pc:chgData name="Starbuck, Fiona" userId="561acc5f-7a2e-43e2-bc2a-8649898b28ab" providerId="ADAL" clId="{2D98E09C-407E-4BEE-B2F5-291D57A218C4}" dt="2023-05-16T10:13:54.561" v="849" actId="478"/>
        <pc:sldMkLst>
          <pc:docMk/>
          <pc:sldMk cId="1234731876" sldId="443"/>
        </pc:sldMkLst>
        <pc:spChg chg="del">
          <ac:chgData name="Starbuck, Fiona" userId="561acc5f-7a2e-43e2-bc2a-8649898b28ab" providerId="ADAL" clId="{2D98E09C-407E-4BEE-B2F5-291D57A218C4}" dt="2023-05-16T10:13:51.744" v="847" actId="478"/>
          <ac:spMkLst>
            <pc:docMk/>
            <pc:sldMk cId="1234731876" sldId="443"/>
            <ac:spMk id="4" creationId="{5888AFBA-CEC4-4C66-8785-E5898D72E0BE}"/>
          </ac:spMkLst>
        </pc:spChg>
        <pc:spChg chg="del mod">
          <ac:chgData name="Starbuck, Fiona" userId="561acc5f-7a2e-43e2-bc2a-8649898b28ab" providerId="ADAL" clId="{2D98E09C-407E-4BEE-B2F5-291D57A218C4}" dt="2023-05-16T10:13:54.561" v="849" actId="478"/>
          <ac:spMkLst>
            <pc:docMk/>
            <pc:sldMk cId="1234731876" sldId="443"/>
            <ac:spMk id="5" creationId="{053E5188-0D9F-438B-B400-C27CA9F38371}"/>
          </ac:spMkLst>
        </pc:spChg>
        <pc:spChg chg="del">
          <ac:chgData name="Starbuck, Fiona" userId="561acc5f-7a2e-43e2-bc2a-8649898b28ab" providerId="ADAL" clId="{2D98E09C-407E-4BEE-B2F5-291D57A218C4}" dt="2023-05-16T10:12:06.311" v="818" actId="478"/>
          <ac:spMkLst>
            <pc:docMk/>
            <pc:sldMk cId="1234731876" sldId="443"/>
            <ac:spMk id="6" creationId="{2CE1D972-1382-416D-889B-D2610AE86DEB}"/>
          </ac:spMkLst>
        </pc:spChg>
      </pc:sldChg>
      <pc:sldChg chg="delSp mod modAnim">
        <pc:chgData name="Starbuck, Fiona" userId="561acc5f-7a2e-43e2-bc2a-8649898b28ab" providerId="ADAL" clId="{2D98E09C-407E-4BEE-B2F5-291D57A218C4}" dt="2023-05-16T10:13:59.857" v="851" actId="478"/>
        <pc:sldMkLst>
          <pc:docMk/>
          <pc:sldMk cId="3275340983" sldId="444"/>
        </pc:sldMkLst>
        <pc:spChg chg="del">
          <ac:chgData name="Starbuck, Fiona" userId="561acc5f-7a2e-43e2-bc2a-8649898b28ab" providerId="ADAL" clId="{2D98E09C-407E-4BEE-B2F5-291D57A218C4}" dt="2023-05-16T10:13:57.920" v="850" actId="478"/>
          <ac:spMkLst>
            <pc:docMk/>
            <pc:sldMk cId="3275340983" sldId="444"/>
            <ac:spMk id="5" creationId="{9B07656C-B328-47EE-971F-4B4B4C64659C}"/>
          </ac:spMkLst>
        </pc:spChg>
        <pc:spChg chg="del">
          <ac:chgData name="Starbuck, Fiona" userId="561acc5f-7a2e-43e2-bc2a-8649898b28ab" providerId="ADAL" clId="{2D98E09C-407E-4BEE-B2F5-291D57A218C4}" dt="2023-05-16T10:13:59.857" v="851" actId="478"/>
          <ac:spMkLst>
            <pc:docMk/>
            <pc:sldMk cId="3275340983" sldId="444"/>
            <ac:spMk id="6" creationId="{EC4B9A37-8FF7-4844-8D85-A554BCA8EC86}"/>
          </ac:spMkLst>
        </pc:spChg>
        <pc:spChg chg="del">
          <ac:chgData name="Starbuck, Fiona" userId="561acc5f-7a2e-43e2-bc2a-8649898b28ab" providerId="ADAL" clId="{2D98E09C-407E-4BEE-B2F5-291D57A218C4}" dt="2023-05-16T10:12:10.378" v="819" actId="478"/>
          <ac:spMkLst>
            <pc:docMk/>
            <pc:sldMk cId="3275340983" sldId="444"/>
            <ac:spMk id="7" creationId="{89F62A01-7B5F-4C49-A6BA-01363B71B01E}"/>
          </ac:spMkLst>
        </pc:spChg>
      </pc:sldChg>
      <pc:sldChg chg="delSp mod modAnim">
        <pc:chgData name="Starbuck, Fiona" userId="561acc5f-7a2e-43e2-bc2a-8649898b28ab" providerId="ADAL" clId="{2D98E09C-407E-4BEE-B2F5-291D57A218C4}" dt="2023-05-16T10:14:12.026" v="855" actId="478"/>
        <pc:sldMkLst>
          <pc:docMk/>
          <pc:sldMk cId="254429860" sldId="445"/>
        </pc:sldMkLst>
        <pc:spChg chg="del">
          <ac:chgData name="Starbuck, Fiona" userId="561acc5f-7a2e-43e2-bc2a-8649898b28ab" providerId="ADAL" clId="{2D98E09C-407E-4BEE-B2F5-291D57A218C4}" dt="2023-05-16T10:14:10.122" v="854" actId="478"/>
          <ac:spMkLst>
            <pc:docMk/>
            <pc:sldMk cId="254429860" sldId="445"/>
            <ac:spMk id="5" creationId="{8952C09A-2DCA-1143-ADF2-B49327BEA03C}"/>
          </ac:spMkLst>
        </pc:spChg>
        <pc:spChg chg="del">
          <ac:chgData name="Starbuck, Fiona" userId="561acc5f-7a2e-43e2-bc2a-8649898b28ab" providerId="ADAL" clId="{2D98E09C-407E-4BEE-B2F5-291D57A218C4}" dt="2023-05-16T10:14:12.026" v="855" actId="478"/>
          <ac:spMkLst>
            <pc:docMk/>
            <pc:sldMk cId="254429860" sldId="445"/>
            <ac:spMk id="6" creationId="{6DC082DF-D8E0-51B0-57D3-5F68986F4A59}"/>
          </ac:spMkLst>
        </pc:spChg>
        <pc:spChg chg="del">
          <ac:chgData name="Starbuck, Fiona" userId="561acc5f-7a2e-43e2-bc2a-8649898b28ab" providerId="ADAL" clId="{2D98E09C-407E-4BEE-B2F5-291D57A218C4}" dt="2023-05-16T10:12:18.711" v="821" actId="478"/>
          <ac:spMkLst>
            <pc:docMk/>
            <pc:sldMk cId="254429860" sldId="445"/>
            <ac:spMk id="7" creationId="{01B950D7-A599-4502-B4F2-7534B5A46546}"/>
          </ac:spMkLst>
        </pc:spChg>
      </pc:sldChg>
      <pc:sldChg chg="delSp mod">
        <pc:chgData name="Starbuck, Fiona" userId="561acc5f-7a2e-43e2-bc2a-8649898b28ab" providerId="ADAL" clId="{2D98E09C-407E-4BEE-B2F5-291D57A218C4}" dt="2023-05-16T10:14:06.109" v="853" actId="478"/>
        <pc:sldMkLst>
          <pc:docMk/>
          <pc:sldMk cId="1020419534" sldId="446"/>
        </pc:sldMkLst>
        <pc:spChg chg="del">
          <ac:chgData name="Starbuck, Fiona" userId="561acc5f-7a2e-43e2-bc2a-8649898b28ab" providerId="ADAL" clId="{2D98E09C-407E-4BEE-B2F5-291D57A218C4}" dt="2023-05-16T10:14:04.906" v="852" actId="478"/>
          <ac:spMkLst>
            <pc:docMk/>
            <pc:sldMk cId="1020419534" sldId="446"/>
            <ac:spMk id="5" creationId="{A9FBD31A-5835-78A4-0E85-BDDEA4FDBF38}"/>
          </ac:spMkLst>
        </pc:spChg>
        <pc:spChg chg="del">
          <ac:chgData name="Starbuck, Fiona" userId="561acc5f-7a2e-43e2-bc2a-8649898b28ab" providerId="ADAL" clId="{2D98E09C-407E-4BEE-B2F5-291D57A218C4}" dt="2023-05-16T10:14:06.109" v="853" actId="478"/>
          <ac:spMkLst>
            <pc:docMk/>
            <pc:sldMk cId="1020419534" sldId="446"/>
            <ac:spMk id="6" creationId="{18CAFD5C-91E2-01DF-FA4D-A02967060561}"/>
          </ac:spMkLst>
        </pc:spChg>
        <pc:spChg chg="del">
          <ac:chgData name="Starbuck, Fiona" userId="561acc5f-7a2e-43e2-bc2a-8649898b28ab" providerId="ADAL" clId="{2D98E09C-407E-4BEE-B2F5-291D57A218C4}" dt="2023-05-16T10:12:13.849" v="820" actId="478"/>
          <ac:spMkLst>
            <pc:docMk/>
            <pc:sldMk cId="1020419534" sldId="446"/>
            <ac:spMk id="7" creationId="{395D4AEA-BE6F-A019-8080-B3839BD3859B}"/>
          </ac:spMkLst>
        </pc:spChg>
      </pc:sldChg>
      <pc:sldChg chg="addSp delSp modSp add mod modAnim">
        <pc:chgData name="Starbuck, Fiona" userId="561acc5f-7a2e-43e2-bc2a-8649898b28ab" providerId="ADAL" clId="{2D98E09C-407E-4BEE-B2F5-291D57A218C4}" dt="2023-05-16T11:37:51.069" v="1030" actId="1076"/>
        <pc:sldMkLst>
          <pc:docMk/>
          <pc:sldMk cId="3015492532" sldId="447"/>
        </pc:sldMkLst>
        <pc:spChg chg="del">
          <ac:chgData name="Starbuck, Fiona" userId="561acc5f-7a2e-43e2-bc2a-8649898b28ab" providerId="ADAL" clId="{2D98E09C-407E-4BEE-B2F5-291D57A218C4}" dt="2023-05-16T10:13:35.425" v="840" actId="478"/>
          <ac:spMkLst>
            <pc:docMk/>
            <pc:sldMk cId="3015492532" sldId="447"/>
            <ac:spMk id="4" creationId="{E192CACC-8AC2-457C-8768-4D21D11CAD8F}"/>
          </ac:spMkLst>
        </pc:spChg>
        <pc:spChg chg="del mod">
          <ac:chgData name="Starbuck, Fiona" userId="561acc5f-7a2e-43e2-bc2a-8649898b28ab" providerId="ADAL" clId="{2D98E09C-407E-4BEE-B2F5-291D57A218C4}" dt="2023-05-16T10:13:38" v="842" actId="478"/>
          <ac:spMkLst>
            <pc:docMk/>
            <pc:sldMk cId="3015492532" sldId="447"/>
            <ac:spMk id="5" creationId="{285AACCA-914C-4900-B14A-C636D121CACA}"/>
          </ac:spMkLst>
        </pc:spChg>
        <pc:spChg chg="del">
          <ac:chgData name="Starbuck, Fiona" userId="561acc5f-7a2e-43e2-bc2a-8649898b28ab" providerId="ADAL" clId="{2D98E09C-407E-4BEE-B2F5-291D57A218C4}" dt="2023-05-16T10:11:53.882" v="815" actId="478"/>
          <ac:spMkLst>
            <pc:docMk/>
            <pc:sldMk cId="3015492532" sldId="447"/>
            <ac:spMk id="6" creationId="{3223B6E0-901E-4952-93D1-6C46E179DB8E}"/>
          </ac:spMkLst>
        </pc:spChg>
        <pc:spChg chg="mod">
          <ac:chgData name="Starbuck, Fiona" userId="561acc5f-7a2e-43e2-bc2a-8649898b28ab" providerId="ADAL" clId="{2D98E09C-407E-4BEE-B2F5-291D57A218C4}" dt="2023-05-16T09:36:00.168" v="518" actId="14100"/>
          <ac:spMkLst>
            <pc:docMk/>
            <pc:sldMk cId="3015492532" sldId="447"/>
            <ac:spMk id="7" creationId="{ACCC41B1-959E-406E-9421-DD19AE24380A}"/>
          </ac:spMkLst>
        </pc:spChg>
        <pc:spChg chg="mod">
          <ac:chgData name="Starbuck, Fiona" userId="561acc5f-7a2e-43e2-bc2a-8649898b28ab" providerId="ADAL" clId="{2D98E09C-407E-4BEE-B2F5-291D57A218C4}" dt="2023-05-16T10:11:49.991" v="814" actId="14100"/>
          <ac:spMkLst>
            <pc:docMk/>
            <pc:sldMk cId="3015492532" sldId="447"/>
            <ac:spMk id="9" creationId="{76253255-6D56-451D-B625-5E1B6269739E}"/>
          </ac:spMkLst>
        </pc:spChg>
        <pc:spChg chg="add del mod">
          <ac:chgData name="Starbuck, Fiona" userId="561acc5f-7a2e-43e2-bc2a-8649898b28ab" providerId="ADAL" clId="{2D98E09C-407E-4BEE-B2F5-291D57A218C4}" dt="2023-05-16T11:29:25.911" v="1010" actId="478"/>
          <ac:spMkLst>
            <pc:docMk/>
            <pc:sldMk cId="3015492532" sldId="447"/>
            <ac:spMk id="13" creationId="{0EDDB822-EB94-D326-16D8-4C01015AA5CA}"/>
          </ac:spMkLst>
        </pc:spChg>
        <pc:picChg chg="add del mod">
          <ac:chgData name="Starbuck, Fiona" userId="561acc5f-7a2e-43e2-bc2a-8649898b28ab" providerId="ADAL" clId="{2D98E09C-407E-4BEE-B2F5-291D57A218C4}" dt="2023-05-16T11:24:18.579" v="997" actId="478"/>
          <ac:picMkLst>
            <pc:docMk/>
            <pc:sldMk cId="3015492532" sldId="447"/>
            <ac:picMk id="3" creationId="{43DCB193-87A5-0FBB-9DB3-C8759309D34B}"/>
          </ac:picMkLst>
        </pc:picChg>
        <pc:picChg chg="del">
          <ac:chgData name="Starbuck, Fiona" userId="561acc5f-7a2e-43e2-bc2a-8649898b28ab" providerId="ADAL" clId="{2D98E09C-407E-4BEE-B2F5-291D57A218C4}" dt="2023-05-16T09:37:16.614" v="521" actId="478"/>
          <ac:picMkLst>
            <pc:docMk/>
            <pc:sldMk cId="3015492532" sldId="447"/>
            <ac:picMk id="8" creationId="{2FF2B674-D258-C90B-CA26-63FBF08BF81B}"/>
          </ac:picMkLst>
        </pc:picChg>
        <pc:picChg chg="add mod modCrop">
          <ac:chgData name="Starbuck, Fiona" userId="561acc5f-7a2e-43e2-bc2a-8649898b28ab" providerId="ADAL" clId="{2D98E09C-407E-4BEE-B2F5-291D57A218C4}" dt="2023-05-16T11:37:51.069" v="1030" actId="1076"/>
          <ac:picMkLst>
            <pc:docMk/>
            <pc:sldMk cId="3015492532" sldId="447"/>
            <ac:picMk id="11" creationId="{6CD535DC-305F-8E63-9EE4-CDADDA4D472C}"/>
          </ac:picMkLst>
        </pc:picChg>
      </pc:sldChg>
      <pc:sldChg chg="addSp add mod ord">
        <pc:chgData name="Starbuck, Fiona" userId="561acc5f-7a2e-43e2-bc2a-8649898b28ab" providerId="ADAL" clId="{2D98E09C-407E-4BEE-B2F5-291D57A218C4}" dt="2023-05-16T11:08:17.238" v="884" actId="9405"/>
        <pc:sldMkLst>
          <pc:docMk/>
          <pc:sldMk cId="404751575" sldId="448"/>
        </pc:sldMkLst>
        <pc:inkChg chg="add">
          <ac:chgData name="Starbuck, Fiona" userId="561acc5f-7a2e-43e2-bc2a-8649898b28ab" providerId="ADAL" clId="{2D98E09C-407E-4BEE-B2F5-291D57A218C4}" dt="2023-05-16T11:08:17.238" v="884" actId="9405"/>
          <ac:inkMkLst>
            <pc:docMk/>
            <pc:sldMk cId="404751575" sldId="448"/>
            <ac:inkMk id="2" creationId="{78077B4E-862A-942F-EB6D-FC3A151EFD0A}"/>
          </ac:inkMkLst>
        </pc:inkChg>
      </pc:sldChg>
      <pc:sldChg chg="addSp delSp modSp add mod delAnim modAnim">
        <pc:chgData name="Starbuck, Fiona" userId="561acc5f-7a2e-43e2-bc2a-8649898b28ab" providerId="ADAL" clId="{2D98E09C-407E-4BEE-B2F5-291D57A218C4}" dt="2023-05-16T11:18:31.921" v="981"/>
        <pc:sldMkLst>
          <pc:docMk/>
          <pc:sldMk cId="2249909775" sldId="449"/>
        </pc:sldMkLst>
        <pc:spChg chg="del">
          <ac:chgData name="Starbuck, Fiona" userId="561acc5f-7a2e-43e2-bc2a-8649898b28ab" providerId="ADAL" clId="{2D98E09C-407E-4BEE-B2F5-291D57A218C4}" dt="2023-05-16T10:14:20.693" v="856" actId="478"/>
          <ac:spMkLst>
            <pc:docMk/>
            <pc:sldMk cId="2249909775" sldId="449"/>
            <ac:spMk id="5" creationId="{8952C09A-2DCA-1143-ADF2-B49327BEA03C}"/>
          </ac:spMkLst>
        </pc:spChg>
        <pc:spChg chg="del">
          <ac:chgData name="Starbuck, Fiona" userId="561acc5f-7a2e-43e2-bc2a-8649898b28ab" providerId="ADAL" clId="{2D98E09C-407E-4BEE-B2F5-291D57A218C4}" dt="2023-05-16T10:14:23.099" v="857" actId="478"/>
          <ac:spMkLst>
            <pc:docMk/>
            <pc:sldMk cId="2249909775" sldId="449"/>
            <ac:spMk id="6" creationId="{6DC082DF-D8E0-51B0-57D3-5F68986F4A59}"/>
          </ac:spMkLst>
        </pc:spChg>
        <pc:spChg chg="del">
          <ac:chgData name="Starbuck, Fiona" userId="561acc5f-7a2e-43e2-bc2a-8649898b28ab" providerId="ADAL" clId="{2D98E09C-407E-4BEE-B2F5-291D57A218C4}" dt="2023-05-16T10:12:22.435" v="822" actId="478"/>
          <ac:spMkLst>
            <pc:docMk/>
            <pc:sldMk cId="2249909775" sldId="449"/>
            <ac:spMk id="7" creationId="{01B950D7-A599-4502-B4F2-7534B5A46546}"/>
          </ac:spMkLst>
        </pc:spChg>
        <pc:spChg chg="mod">
          <ac:chgData name="Starbuck, Fiona" userId="561acc5f-7a2e-43e2-bc2a-8649898b28ab" providerId="ADAL" clId="{2D98E09C-407E-4BEE-B2F5-291D57A218C4}" dt="2023-05-16T10:08:46.709" v="801" actId="14100"/>
          <ac:spMkLst>
            <pc:docMk/>
            <pc:sldMk cId="2249909775" sldId="449"/>
            <ac:spMk id="8" creationId="{2F4B71EF-C9D0-CBBF-85A5-16761B9B7377}"/>
          </ac:spMkLst>
        </pc:spChg>
        <pc:spChg chg="del">
          <ac:chgData name="Starbuck, Fiona" userId="561acc5f-7a2e-43e2-bc2a-8649898b28ab" providerId="ADAL" clId="{2D98E09C-407E-4BEE-B2F5-291D57A218C4}" dt="2023-05-16T10:07:01.013" v="792" actId="478"/>
          <ac:spMkLst>
            <pc:docMk/>
            <pc:sldMk cId="2249909775" sldId="449"/>
            <ac:spMk id="14" creationId="{869B0B22-B0FB-29C2-17A6-85AE5B242D84}"/>
          </ac:spMkLst>
        </pc:spChg>
        <pc:spChg chg="del mod">
          <ac:chgData name="Starbuck, Fiona" userId="561acc5f-7a2e-43e2-bc2a-8649898b28ab" providerId="ADAL" clId="{2D98E09C-407E-4BEE-B2F5-291D57A218C4}" dt="2023-05-16T10:06:59.240" v="791" actId="478"/>
          <ac:spMkLst>
            <pc:docMk/>
            <pc:sldMk cId="2249909775" sldId="449"/>
            <ac:spMk id="16" creationId="{9BA7F917-DC33-0BED-B129-54324E123BEE}"/>
          </ac:spMkLst>
        </pc:spChg>
        <pc:picChg chg="add mod modCrop">
          <ac:chgData name="Starbuck, Fiona" userId="561acc5f-7a2e-43e2-bc2a-8649898b28ab" providerId="ADAL" clId="{2D98E09C-407E-4BEE-B2F5-291D57A218C4}" dt="2023-05-16T10:09:23.477" v="810" actId="1076"/>
          <ac:picMkLst>
            <pc:docMk/>
            <pc:sldMk cId="2249909775" sldId="449"/>
            <ac:picMk id="3" creationId="{6655D41B-8B03-4044-BD62-FB1BF77537B5}"/>
          </ac:picMkLst>
        </pc:picChg>
        <pc:picChg chg="del">
          <ac:chgData name="Starbuck, Fiona" userId="561acc5f-7a2e-43e2-bc2a-8649898b28ab" providerId="ADAL" clId="{2D98E09C-407E-4BEE-B2F5-291D57A218C4}" dt="2023-05-16T10:06:56.664" v="789" actId="478"/>
          <ac:picMkLst>
            <pc:docMk/>
            <pc:sldMk cId="2249909775" sldId="449"/>
            <ac:picMk id="9" creationId="{389383B3-032C-B9E4-8483-05F98281AFC4}"/>
          </ac:picMkLst>
        </pc:picChg>
        <pc:picChg chg="del">
          <ac:chgData name="Starbuck, Fiona" userId="561acc5f-7a2e-43e2-bc2a-8649898b28ab" providerId="ADAL" clId="{2D98E09C-407E-4BEE-B2F5-291D57A218C4}" dt="2023-05-16T10:06:55.399" v="788" actId="478"/>
          <ac:picMkLst>
            <pc:docMk/>
            <pc:sldMk cId="2249909775" sldId="449"/>
            <ac:picMk id="15" creationId="{0BA9E5AB-B10E-8865-6208-DF423561F495}"/>
          </ac:picMkLst>
        </pc:picChg>
        <pc:inkChg chg="add del">
          <ac:chgData name="Starbuck, Fiona" userId="561acc5f-7a2e-43e2-bc2a-8649898b28ab" providerId="ADAL" clId="{2D98E09C-407E-4BEE-B2F5-291D57A218C4}" dt="2023-05-16T10:09:10.839" v="806" actId="9405"/>
          <ac:inkMkLst>
            <pc:docMk/>
            <pc:sldMk cId="2249909775" sldId="449"/>
            <ac:inkMk id="4" creationId="{7D253425-FF61-3160-9EEF-B0A18EC7D566}"/>
          </ac:inkMkLst>
        </pc:inkChg>
        <pc:inkChg chg="add">
          <ac:chgData name="Starbuck, Fiona" userId="561acc5f-7a2e-43e2-bc2a-8649898b28ab" providerId="ADAL" clId="{2D98E09C-407E-4BEE-B2F5-291D57A218C4}" dt="2023-05-16T10:09:51.958" v="811" actId="9405"/>
          <ac:inkMkLst>
            <pc:docMk/>
            <pc:sldMk cId="2249909775" sldId="449"/>
            <ac:inkMk id="10" creationId="{36E07CD6-9C12-FC3A-165E-BA7C97B8D6B9}"/>
          </ac:inkMkLst>
        </pc:inkChg>
      </pc:sldChg>
      <pc:sldChg chg="add del">
        <pc:chgData name="Starbuck, Fiona" userId="561acc5f-7a2e-43e2-bc2a-8649898b28ab" providerId="ADAL" clId="{2D98E09C-407E-4BEE-B2F5-291D57A218C4}" dt="2023-05-16T11:13:48.735" v="955" actId="2890"/>
        <pc:sldMkLst>
          <pc:docMk/>
          <pc:sldMk cId="2607797520" sldId="450"/>
        </pc:sldMkLst>
      </pc:sldChg>
      <pc:sldChg chg="addSp delSp modSp add mod modAnim">
        <pc:chgData name="Starbuck, Fiona" userId="561acc5f-7a2e-43e2-bc2a-8649898b28ab" providerId="ADAL" clId="{2D98E09C-407E-4BEE-B2F5-291D57A218C4}" dt="2023-05-16T11:16:33.477" v="980" actId="1076"/>
        <pc:sldMkLst>
          <pc:docMk/>
          <pc:sldMk cId="4205108605" sldId="450"/>
        </pc:sldMkLst>
        <pc:spChg chg="add del mod">
          <ac:chgData name="Starbuck, Fiona" userId="561acc5f-7a2e-43e2-bc2a-8649898b28ab" providerId="ADAL" clId="{2D98E09C-407E-4BEE-B2F5-291D57A218C4}" dt="2023-05-16T11:15:14.067" v="961" actId="478"/>
          <ac:spMkLst>
            <pc:docMk/>
            <pc:sldMk cId="4205108605" sldId="450"/>
            <ac:spMk id="6" creationId="{2EA09A47-677E-04B0-7398-4F6E1B0BE35C}"/>
          </ac:spMkLst>
        </pc:spChg>
        <pc:spChg chg="del">
          <ac:chgData name="Starbuck, Fiona" userId="561acc5f-7a2e-43e2-bc2a-8649898b28ab" providerId="ADAL" clId="{2D98E09C-407E-4BEE-B2F5-291D57A218C4}" dt="2023-05-16T11:15:12.462" v="960" actId="478"/>
          <ac:spMkLst>
            <pc:docMk/>
            <pc:sldMk cId="4205108605" sldId="450"/>
            <ac:spMk id="8" creationId="{2F4B71EF-C9D0-CBBF-85A5-16761B9B7377}"/>
          </ac:spMkLst>
        </pc:spChg>
        <pc:picChg chg="del">
          <ac:chgData name="Starbuck, Fiona" userId="561acc5f-7a2e-43e2-bc2a-8649898b28ab" providerId="ADAL" clId="{2D98E09C-407E-4BEE-B2F5-291D57A218C4}" dt="2023-05-16T11:15:05.062" v="957" actId="478"/>
          <ac:picMkLst>
            <pc:docMk/>
            <pc:sldMk cId="4205108605" sldId="450"/>
            <ac:picMk id="3" creationId="{6655D41B-8B03-4044-BD62-FB1BF77537B5}"/>
          </ac:picMkLst>
        </pc:picChg>
        <pc:picChg chg="add mod ord modCrop">
          <ac:chgData name="Starbuck, Fiona" userId="561acc5f-7a2e-43e2-bc2a-8649898b28ab" providerId="ADAL" clId="{2D98E09C-407E-4BEE-B2F5-291D57A218C4}" dt="2023-05-16T11:16:30.877" v="979" actId="14100"/>
          <ac:picMkLst>
            <pc:docMk/>
            <pc:sldMk cId="4205108605" sldId="450"/>
            <ac:picMk id="4" creationId="{B0D6767F-D001-C9FA-2C97-8E9BBDBDE42E}"/>
          </ac:picMkLst>
        </pc:picChg>
        <pc:inkChg chg="mod ord">
          <ac:chgData name="Starbuck, Fiona" userId="561acc5f-7a2e-43e2-bc2a-8649898b28ab" providerId="ADAL" clId="{2D98E09C-407E-4BEE-B2F5-291D57A218C4}" dt="2023-05-16T11:16:33.477" v="980" actId="1076"/>
          <ac:inkMkLst>
            <pc:docMk/>
            <pc:sldMk cId="4205108605" sldId="450"/>
            <ac:inkMk id="10" creationId="{36E07CD6-9C12-FC3A-165E-BA7C97B8D6B9}"/>
          </ac:inkMkLst>
        </pc:ink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0:09:51.958"/>
    </inkml:context>
    <inkml:brush xml:id="br0">
      <inkml:brushProperty name="width" value="0.1" units="cm"/>
      <inkml:brushProperty name="height" value="0.1" units="cm"/>
      <inkml:brushProperty name="color" value="#00A0D7"/>
    </inkml:brush>
  </inkml:definitions>
  <inkml:trace contextRef="#ctx0" brushRef="#br0">3883 1439 24575,'0'0'0,"0"0"0,-2-1 0,0 0 0,0 0 0,0 0 0,0 0 0,0-1 0,0 1 0,0-1 0,1 1 0,-1-1 0,0 0 0,-1-2 0,-4-4 0,-49-46 0,-225-213 0,-17 19 0,-59 12 0,268 188 0,-2 3 0,-122-41 0,147 65 0,-1 2 0,-1 3 0,0 4 0,-78-5 0,92 14 0,-1 3 0,1 3 0,-1 1 0,1 3 0,-100 27 0,112-22 0,0 3 0,1 1 0,0 2 0,2 2 0,0 1 0,1 2 0,2 2 0,0 1 0,2 2 0,1 1 0,1 2 0,1 1 0,2 1 0,2 1 0,-38 63 0,37-48 0,3 1 0,2 2 0,2 0 0,3 1 0,1 1 0,-16 104 0,27-108 0,2-1 0,2 1 0,3-1 0,1 1 0,3-1 0,2 0 0,2 0 0,16 51 0,-7-49 0,1 0 0,3-1 0,2-1 0,2-1 0,2-1 0,3-2 0,1-1 0,48 51 0,-31-44 0,2-4 0,2-1 0,2-3 0,2-2 0,2-3 0,65 32 0,-20-19 0,2-5 0,2-4 0,2-5 0,1-5 0,1-5 0,184 21 0,-230-43 0,1-3 0,-1-2 0,0-3 0,0-4 0,0-2 0,0-3 0,95-30 0,-119 27 0,0-1 0,-1-2 0,-1-2 0,-1-1 0,-1-3 0,-1-1 0,-1-1 0,-1-2 0,-2-2 0,0-1 0,-2-1 0,28-40 0,-31 32 0,-1-1 0,-3-1 0,-1-2 0,-3 0 0,-1-1 0,-2-1 0,-2-1 0,14-80 0,-21 68 0,-2 0 0,-2 0 0,-4 0 0,-1 0 0,-4 0 0,-21-107 0,8 93 0,-3 0 0,-3 1 0,-4 2 0,-2 1 0,-3 1 0,-3 2 0,-3 1 0,-64-80 0,50 80 0,-4 3 0,-1 2 0,-4 3 0,-1 3 0,-4 2 0,-1 3 0,-101-53 0,74 53-29,-2 5 0,-2 4 0,-1 5 0,-2 3-1,-2 6 1,0 4 0,-1 4 0,-1 5 0,-1 5-1,-181 9 1,200 6-8,1 4 1,1 4-1,0 3 0,1 5 0,-136 54 0,155-47 25,1 2-1,1 3 1,2 3-1,2 3 1,2 2-1,1 3 1,-65 69-1,75-65 11,3 3-1,2 1 1,2 2 0,3 2-1,2 1 1,3 2 0,3 1-1,2 1 1,3 1 0,3 2-1,3 0 1,3 1 0,3 0-1,-6 115 1,17-79-85,4 0 0,5-1 0,4 0 0,5 0-1,36 118 1,-8-75-395,6-2 0,128 249 0,-64-182-5063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49:59.390"/>
    </inkml:context>
    <inkml:brush xml:id="br0">
      <inkml:brushProperty name="width" value="0.2" units="cm"/>
      <inkml:brushProperty name="height" value="0.2" units="cm"/>
      <inkml:brushProperty name="color" value="#E71224"/>
    </inkml:brush>
  </inkml:definitions>
  <inkml:trace contextRef="#ctx0" brushRef="#br0">3137 1 24575,'-24'11'0,"-11"4"0,-2-2 0,1-1 0,-54 9 0,-121 10 0,60-11 0,-92 26 0,-423 139 0,-212 153 0,551-197 0,12 19 0,282-142-682,-57 45-1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50:24.789"/>
    </inkml:context>
    <inkml:brush xml:id="br0">
      <inkml:brushProperty name="width" value="0.2" units="cm"/>
      <inkml:brushProperty name="height" value="0.2" units="cm"/>
      <inkml:brushProperty name="color" value="#E71224"/>
    </inkml:brush>
  </inkml:definitions>
  <inkml:trace contextRef="#ctx0" brushRef="#br0">1442 131 24575,'0'0'0,"-4"9"0,-3 16 0,1-1 0,-4 50 0,1-6 0,-34 119 0,35-159 0,-2-1 0,0 0 0,-2 0 0,-24 39 0,33-62 0,1 0 0,-1 0 0,0 0 0,-1 0 0,1-1 0,-1 1 0,1-1 0,-1 0 0,0 0 0,0 0 0,0-1 0,-1 1 0,1-1 0,-1 0 0,1 0 0,-1-1 0,0 1 0,1-1 0,-1 0 0,0 0 0,0-1 0,0 1 0,0-1 0,0 0 0,0-1 0,0 1 0,0-1 0,1 0 0,-9-2 0,-16-5 0,0-2 0,0-1 0,1-1 0,-39-23 0,-102-72 0,157 98 0,-328-239 0,3 2 0,324 237 0,4 1 0,-1 2 0,0-1 0,0 1 0,-1 1 0,1 0 0,-19-6 0,19 10-1365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50:55.026"/>
    </inkml:context>
    <inkml:brush xml:id="br0">
      <inkml:brushProperty name="width" value="0.2" units="cm"/>
      <inkml:brushProperty name="height" value="0.2" units="cm"/>
      <inkml:brushProperty name="color" value="#E71224"/>
    </inkml:brush>
  </inkml:definitions>
  <inkml:trace contextRef="#ctx0" brushRef="#br0">4069 1113 24575,'-13'-10'0,"-346"-223"0,307 202 0,-69-37 0,-2 4 0,-4 7 0,-2 4 0,-1 7 0,-173-38 0,115 45 0,-2 9 0,-2 8 0,-241 3 0,279 21 0,0 7 0,-237 44 0,306-35 0,1 3 0,0 5 0,2 3 0,1 3 0,2 4 0,-78 48 0,123-63 0,1 1 0,1 2 0,1 1 0,1 2 0,2 1 0,-48 59 0,65-72 0,0 2 0,0 0 0,2 0 0,0 1 0,1 0 0,1 0 0,1 1 0,0 0 0,2 0 0,0 0 0,1 1 0,1 0 0,0-1 0,2 1 0,3 36 0,1-31 0,1-1 0,2 0 0,0 0 0,1 0 0,1-1 0,22 39 0,-14-34 0,2 0 0,0-1 0,2-1 0,37 36 0,-16-25 0,1-1 0,2-3 0,1-1 0,2-2 0,95 42 0,-39-29 0,3-4 0,212 45 0,233-2 0,-230-56 0,386-18 0,-440-23 0,485-92 0,-277-19 0,-403 100 0,-1-3 0,-2-3 0,-1-3 0,85-58 0,-124 72 0,-1-1 0,-1-2 0,-2-1 0,0-1 0,42-55 0,-55 63 0,-2 0 0,0-1 0,-1 0 0,-1-1 0,0 0 0,-2 0 0,0-1 0,-2 0 0,0 0 0,-1-1 0,1-27 0,-6 17 0,0 1 0,-2-1 0,-2 1 0,0-1 0,-3 2 0,0-1 0,-2 1 0,-1 0 0,-1 1 0,-21-35 0,3 12 0,-3 2 0,-2 1 0,-1 2 0,-67-66 0,48 61 16,-3 2 0,-1 3-1,-119-71 1,86 67-678,-3 4 0,-110-38 0,8 17-5606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51:25.539"/>
    </inkml:context>
    <inkml:brush xml:id="br0">
      <inkml:brushProperty name="width" value="0.2" units="cm"/>
      <inkml:brushProperty name="height" value="0.2" units="cm"/>
      <inkml:brushProperty name="color" value="#E71224"/>
    </inkml:brush>
  </inkml:definitions>
  <inkml:trace contextRef="#ctx0" brushRef="#br0">4 0 24575,'-1'2'0,"1"0"0,-1 0 0,1 0 0,0 0 0,-1-1 0,1 1 0,0 0 0,0 0 0,1 4 0,-1 1 0,-2 45 0,3-1 0,2 0 0,2 0 0,2 0 0,2 0 0,3-1 0,2-1 0,35 84 0,328 614 0,-261-550 0,226 289 0,-233-354 0,6-5 0,235 202 0,-289-282 0,2-3 0,1-3 0,2-2 0,107 44 0,-162-79-1365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51:29.640"/>
    </inkml:context>
    <inkml:brush xml:id="br0">
      <inkml:brushProperty name="width" value="0.2" units="cm"/>
      <inkml:brushProperty name="height" value="0.2" units="cm"/>
      <inkml:brushProperty name="color" value="#E71224"/>
    </inkml:brush>
  </inkml:definitions>
  <inkml:trace contextRef="#ctx0" brushRef="#br0">1010 0 24575,'0'0'0,"1"15"0,2 5 0,2 0 0,0-1 0,14 37 0,33 55 0,-28-61 0,30 70 0,-5 3 0,-6 2 0,-6 1 0,24 147 0,-46-199 0,-2-12 0,5 74 0,-18-135 0,0 0 0,0 0 0,0 0 0,1 0 0,-1 0 0,0 0 0,0 0 0,-1 0 0,1 0 0,0 0 0,0 0 0,0 0 0,-1 0 0,1 0 0,0 0 0,-1 0 0,1 0 0,-1 0 0,1 0 0,-1 0 0,0-1 0,1 1 0,-1 0 0,0 0 0,1-1 0,-1 1 0,0-1 0,0 1 0,0 0 0,-1 0 0,-1-1 0,0 1 0,0-1 0,-1 0 0,1 0 0,0 0 0,-1 0 0,-5-1 0,-5-1 0,-547-24 0,413 27 0,-266 38 0,399-37 0,-86 18 0,86-17 0,1 1 0,-1 1 0,1 1 0,-22 11 0,20-3-1365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51:30.881"/>
    </inkml:context>
    <inkml:brush xml:id="br0">
      <inkml:brushProperty name="width" value="0.2" units="cm"/>
      <inkml:brushProperty name="height" value="0.2" units="cm"/>
      <inkml:brushProperty name="color" value="#E71224"/>
    </inkml:brush>
  </inkml:definitions>
  <inkml:trace contextRef="#ctx0" brushRef="#br0">2962 0 24575,'-3'3'0,"1"-1"0,-1 1 0,1 0 0,0 0 0,0 0 0,0 0 0,1 0 0,-3 6 0,-3 3 0,-32 49 0,-4-2 0,-2-2 0,-95 94 0,46-66 0,-139 99 0,131-115 0,-2-6 0,-121 55 0,-235 74 0,95-73 0,-5-21 0,108-31 0,29 2 342,187-52-911,1 2 0,-82 46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51:32.068"/>
    </inkml:context>
    <inkml:brush xml:id="br0">
      <inkml:brushProperty name="width" value="0.2" units="cm"/>
      <inkml:brushProperty name="height" value="0.2" units="cm"/>
      <inkml:brushProperty name="color" value="#E71224"/>
    </inkml:brush>
  </inkml:definitions>
  <inkml:trace contextRef="#ctx0" brushRef="#br0">1013 1 24575,'0'0'0,"0"6"0,-2 20 0,-1 0 0,-1-1 0,-1 0 0,-1 0 0,-1 0 0,-17 37 0,-4 0 0,-47 73 0,43-83 0,-2-1 0,-3-2 0,-1-1 0,-3-2 0,-2-2 0,-56 46 0,67-66 0,0-1 0,-1-1 0,-2-2 0,0-2 0,0-1 0,-2-1 0,0-2 0,-1-2 0,0-1 0,-65 8 0,87-16 0,7-2 0,0 1 0,-1-2 0,0 1 0,-15-2 0,65-5 0,29-1 0,1 3 0,-1 4 0,84 9 0,-58 4 0,163 43 0,87 60 0,-12 23 0,-292-121 37,141 67 256,-150-69-717,-2 2 1,0 2-1,43 36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51:47.206"/>
    </inkml:context>
    <inkml:brush xml:id="br0">
      <inkml:brushProperty name="width" value="0.2" units="cm"/>
      <inkml:brushProperty name="height" value="0.2" units="cm"/>
      <inkml:brushProperty name="color" value="#00A0D7"/>
    </inkml:brush>
  </inkml:definitions>
  <inkml:trace contextRef="#ctx0" brushRef="#br0">3766 531 24575,'-539'-38'0,"511"35"0,-433-62 0,299 39 0,-76-13 0,-165-23 0,-471-59 0,774 107 0,-103-24 0,-52-7 0,29 9 0,-11-1 0,198 31-1365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51:50.012"/>
    </inkml:context>
    <inkml:brush xml:id="br0">
      <inkml:brushProperty name="width" value="0.2" units="cm"/>
      <inkml:brushProperty name="height" value="0.2" units="cm"/>
      <inkml:brushProperty name="color" value="#00A0D7"/>
    </inkml:brush>
  </inkml:definitions>
  <inkml:trace contextRef="#ctx0" brushRef="#br0">719 1 24575,'12'45'0,"-6"-13"0,4 20 0,20 64 0,-24-99 0,1 0 0,0-1 0,1 1 0,1-1 0,0-1 0,2 0 0,18 22 0,-12-17 0,2-1 0,0-1 0,29 22 0,-36-30 0,0 0 0,-1 0 0,13 17 0,18 17 0,-25-28 0,28 35 0,-30-32 0,28 26 0,-32-36 0,-3-3 0,-1 0 0,0 0 0,6 9 0,-12-14 0,0 0 0,0 0 0,0 0 0,0 0 0,0 0 0,-1 0 0,1 1 0,0-1 0,-1 0 0,1 1 0,-1-1 0,1 0 0,-1 1 0,0-1 0,0 1 0,1-1 0,-1 0 0,0 1 0,0-1 0,0 1 0,-1-1 0,1 1 0,0-1 0,-1 0 0,1 1 0,0-1 0,-2 2 0,-1 2 0,-1-1 0,0 1 0,-1-1 0,1 0 0,-1 0 0,0 0 0,0 0 0,0-1 0,0 0 0,-1 0 0,-9 4 0,-10 2 0,-34 9 0,-72 12 0,-25 8 0,-61 5 0,149-33 0,-93 26 0,84-14 0,-53 17 0,115-34 0,0 2 0,1-1 0,0 2 0,0 0 0,1 0 0,-16 15 0,-6 17-1365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51:51.678"/>
    </inkml:context>
    <inkml:brush xml:id="br0">
      <inkml:brushProperty name="width" value="0.2" units="cm"/>
      <inkml:brushProperty name="height" value="0.2" units="cm"/>
      <inkml:brushProperty name="color" value="#00A0D7"/>
    </inkml:brush>
  </inkml:definitions>
  <inkml:trace contextRef="#ctx0" brushRef="#br0">15 1 24575,'-7'97'0,"1"-10"0,5-35 0,4 298 0,5-292 0,3-1 0,2 0 0,23 62 0,-11-37 0,210 664 0,-133-512 0,-51-126 0,204 397 0,-155-363-430,-83-120-505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0:09:51.958"/>
    </inkml:context>
    <inkml:brush xml:id="br0">
      <inkml:brushProperty name="width" value="0.1" units="cm"/>
      <inkml:brushProperty name="height" value="0.1" units="cm"/>
      <inkml:brushProperty name="color" value="#00A0D7"/>
    </inkml:brush>
  </inkml:definitions>
  <inkml:trace contextRef="#ctx0" brushRef="#br0">3883 1439 24575,'0'0'0,"0"0"0,-2-1 0,0 0 0,0 0 0,0 0 0,0 0 0,0-1 0,0 1 0,0-1 0,1 1 0,-1-1 0,0 0 0,-1-2 0,-4-4 0,-49-46 0,-225-213 0,-17 19 0,-59 12 0,268 188 0,-2 3 0,-122-41 0,147 65 0,-1 2 0,-1 3 0,0 4 0,-78-5 0,92 14 0,-1 3 0,1 3 0,-1 1 0,1 3 0,-100 27 0,112-22 0,0 3 0,1 1 0,0 2 0,2 2 0,0 1 0,1 2 0,2 2 0,0 1 0,2 2 0,1 1 0,1 2 0,1 1 0,2 1 0,2 1 0,-38 63 0,37-48 0,3 1 0,2 2 0,2 0 0,3 1 0,1 1 0,-16 104 0,27-108 0,2-1 0,2 1 0,3-1 0,1 1 0,3-1 0,2 0 0,2 0 0,16 51 0,-7-49 0,1 0 0,3-1 0,2-1 0,2-1 0,2-1 0,3-2 0,1-1 0,48 51 0,-31-44 0,2-4 0,2-1 0,2-3 0,2-2 0,2-3 0,65 32 0,-20-19 0,2-5 0,2-4 0,2-5 0,1-5 0,1-5 0,184 21 0,-230-43 0,1-3 0,-1-2 0,0-3 0,0-4 0,0-2 0,0-3 0,95-30 0,-119 27 0,0-1 0,-1-2 0,-1-2 0,-1-1 0,-1-3 0,-1-1 0,-1-1 0,-1-2 0,-2-2 0,0-1 0,-2-1 0,28-40 0,-31 32 0,-1-1 0,-3-1 0,-1-2 0,-3 0 0,-1-1 0,-2-1 0,-2-1 0,14-80 0,-21 68 0,-2 0 0,-2 0 0,-4 0 0,-1 0 0,-4 0 0,-21-107 0,8 93 0,-3 0 0,-3 1 0,-4 2 0,-2 1 0,-3 1 0,-3 2 0,-3 1 0,-64-80 0,50 80 0,-4 3 0,-1 2 0,-4 3 0,-1 3 0,-4 2 0,-1 3 0,-101-53 0,74 53-29,-2 5 0,-2 4 0,-1 5 0,-2 3-1,-2 6 1,0 4 0,-1 4 0,-1 5 0,-1 5-1,-181 9 1,200 6-8,1 4 1,1 4-1,0 3 0,1 5 0,-136 54 0,155-47 25,1 2-1,1 3 1,2 3-1,2 3 1,2 2-1,1 3 1,-65 69-1,75-65 11,3 3-1,2 1 1,2 2 0,3 2-1,2 1 1,3 2 0,3 1-1,2 1 1,3 1 0,3 2-1,3 0 1,3 1 0,3 0-1,-6 115 1,17-79-85,4 0 0,5-1 0,4 0 0,5 0-1,36 118 1,-8-75-395,6-2 0,128 249 0,-64-182-5063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51:54.302"/>
    </inkml:context>
    <inkml:brush xml:id="br0">
      <inkml:brushProperty name="width" value="0.2" units="cm"/>
      <inkml:brushProperty name="height" value="0.2" units="cm"/>
      <inkml:brushProperty name="color" value="#00A0D7"/>
    </inkml:brush>
  </inkml:definitions>
  <inkml:trace contextRef="#ctx0" brushRef="#br0">1410 471 24575,'-1'-2'0,"-1"0"0,1 0 0,-1 0 0,1-1 0,-1 1 0,0 1 0,0-1 0,0 0 0,0 0 0,0 1 0,-1-1 0,1 1 0,0 0 0,-4-2 0,0 0 0,-144-82 0,74 43 0,-86-61 0,138 84 0,-26-29 0,-6-4 0,39 37 0,3 3 0,-1 0 0,0 1 0,-25-15 0,35 24 0,0 0 0,0 0 0,0 0 0,0 0 0,0 1 0,-1-1 0,1 2 0,0-1 0,-1 0 0,1 1 0,-1 0 0,1 0 0,-1 1 0,1 0 0,-1 0 0,-8 2 0,-9 6 0,0 1 0,-24 15 0,22-11 0,-32 12 0,25-16 0,1 3 0,0 0 0,1 2 0,1 1 0,-32 23 0,14-5 158,-58 30-1,-7 4-1837</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51:56.930"/>
    </inkml:context>
    <inkml:brush xml:id="br0">
      <inkml:brushProperty name="width" value="0.2" units="cm"/>
      <inkml:brushProperty name="height" value="0.2" units="cm"/>
      <inkml:brushProperty name="color" value="#00A0D7"/>
    </inkml:brush>
  </inkml:definitions>
  <inkml:trace contextRef="#ctx0" brushRef="#br0">2924 798 24575,'-27'-15'0,"-201"-61"0,-384-110 0,495 159 0,-345-91 0,242 57 0,156 46 0,-95-8 0,106 19 0,-12-1 0,-83-17 0,124 15 0,0-1 0,-31-14 0,-13-6 0,-82-14 0,91 28 0,-105-42 0,32 9 0,105 39 0,12 4-455,0 0 0,-20-2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51:59.069"/>
    </inkml:context>
    <inkml:brush xml:id="br0">
      <inkml:brushProperty name="width" value="0.2" units="cm"/>
      <inkml:brushProperty name="height" value="0.2" units="cm"/>
      <inkml:brushProperty name="color" value="#00A0D7"/>
    </inkml:brush>
  </inkml:definitions>
  <inkml:trace contextRef="#ctx0" brushRef="#br0">1066 1 24575,'-93'-1'0,"0"5"0,0 4 0,-117 25 0,185-26 0,1 1 0,-1 2 0,-25 13 0,-33 13 0,15-13 0,-86 17 0,49-16 0,103-24 0,0 1 0,-1 0 0,1 0 0,0 0 0,-1 1 0,1-1 0,0 0 0,0 1 0,0-1 0,0 1 0,1 0 0,-1 0 0,0-1 0,1 1 0,-1 0 0,1 0 0,0 1 0,-1-1 0,1 0 0,0 0 0,0 1 0,1-1 0,-1 0 0,0 1 0,1-1 0,-1 1 0,1-1 0,0 5 0,0 6 0,0-1 0,0 1 0,1-1 0,5 20 0,0-9 0,1 0 0,1-1 0,1 0 0,13 22 0,-10-20 0,0 0 0,14 50 0,6 42 0,13 57 0,-38-143 0,15 35 0,5 20 0,-24-72 39,25 91-1443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1:08:17.238"/>
    </inkml:context>
    <inkml:brush xml:id="br0">
      <inkml:brushProperty name="width" value="0.1" units="cm"/>
      <inkml:brushProperty name="height" value="0.1" units="cm"/>
      <inkml:brushProperty name="color" value="#E71224"/>
    </inkml:brush>
  </inkml:definitions>
  <inkml:trace contextRef="#ctx0" brushRef="#br0">1990 612 24575,'-3'-1'0,"0"0"0,0 0 0,1 0 0,-1 0 0,0 0 0,1-1 0,-1 1 0,-3-3 0,-7-4 0,-52-21 0,-1 3 0,-2 3 0,0 3 0,-2 3 0,0 3 0,0 4 0,-77-3 0,80 11 0,1 4 0,-1 2 0,1 3 0,0 3 0,-101 29 0,125-26 0,1 1 0,0 3 0,2 1 0,0 2 0,0 1 0,2 2 0,1 2 0,1 1 0,-46 46 0,67-58 0,0 1 0,2 0 0,0 1 0,0 0 0,2 1 0,0 1 0,1-1 0,1 1 0,0 1 0,2 0 0,0 0 0,1 0 0,1 0 0,0 1 0,2 0 0,0 0 0,1 0 0,2 0 0,0-1 0,1 1 0,0 0 0,2 0 0,0-1 0,13 33 0,-2-15 0,1-1 0,2 0 0,2-2 0,1 0 0,1-2 0,2 0 0,1-1 0,2-2 0,0-1 0,2-1 0,49 36 0,-34-33 0,1-2 0,1-2 0,1-1 0,1-3 0,1-2 0,1-2 0,1-2 0,60 10 0,-20-12 0,1-3 0,1-5 0,98-6 0,278-48 0,-325 23 0,-2-7 0,142-52 0,-178 46 0,-1-6 0,-3-4 0,115-72 0,-175 94 0,-2-2 0,0-2 0,-2-1 0,-2-2 0,45-51 0,-67 67 0,-1 0 0,0-2 0,-2 1 0,0-1 0,-1-1 0,0 0 0,-2 0 0,-1-1 0,0 0 0,-1-1 0,-2 1 0,0-1 0,-1 0 0,-1-29 0,-2 26 0,-2 1 0,-1 0 0,-1 0 0,-1 0 0,-2 1 0,0 0 0,-17-39 0,9 33 0,0 1 0,-2 1 0,-1 0 0,-2 1 0,-28-30 0,9 17 0,-3 2 0,-1 2 0,-1 1 0,-2 3 0,-2 1 0,-78-36 0,42 29-68,-2 4 0,-1 4 0,-158-32 0,128 43-146,-1 4 0,-175 2 0,110 20-118,0 8 0,0 8-1,-317 85 1,-120 99-890,356-101-3504</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0:00:13.172"/>
    </inkml:context>
    <inkml:brush xml:id="br0">
      <inkml:brushProperty name="width" value="0.1" units="cm"/>
      <inkml:brushProperty name="height" value="0.1" units="cm"/>
      <inkml:brushProperty name="color" value="#00A0D7"/>
    </inkml:brush>
  </inkml:definitions>
  <inkml:trace contextRef="#ctx0" brushRef="#br0">3986 450 24575,'0'0'0,"0"0"0,0 0 0,0 0 0,0 0 0,0 0 0,-6-1 0,-15-2 0,-1 2 0,0 0 0,-42 4 0,24 0 0,-365 26 0,9-1 0,188-17-23,-672 54-380,682-40 300,1 9 0,-269 83-1,56 38 104,327-115 0,1 3 0,-130 92 0,182-113-1,1 1-1,2 2 1,0 0-1,1 2 1,2 1-1,-23 34 1,37-47 3,2 0 1,0 1-1,0 0 1,2 0-1,0 0 1,-5 23 0,8-25 9,1 0 1,1-1 0,0 1 0,1 0 0,0 0-1,1 0 1,1 0 0,6 25 0,-1-16 27,2-1 0,0 0 0,1 0-1,2 0 1,0-2 0,1 1 0,1-2 0,0 0 0,24 23 0,-1-5 13,2-2 1,1-2 0,60 38-1,-19-22-170,2-4-1,2-3 1,173 58-1,-86-49-334,205 33 0,-103-40-30,3-12-1,546-9 1,-360-63 482,-317 17 0,167-50 0,-209 41 0,-1-4 0,124-63 0,-152 60 0,-1-4 0,-2-3 0,94-79 0,-115 80-43,-3-1 1,56-69 0,-72 74-27,-2-1-1,-2-2 1,36-74 0,-49 84 22,-1 1 1,-2-2 0,-2 0-1,-1 0 1,7-65 0,-13 70 30,-2 0 0,-2-1 1,0 1-1,-2 0 0,-2 0 0,0 1 0,-17-49 1,9 42 41,-1 1 0,-2 1 0,-2 0 1,-1 1-1,-2 1 0,-35-43 1,20 35-163,-1 1 1,-1 2-1,-2 2 1,-50-33 0,22 24-166,-1 2 1,-82-36 0,-151-38-188,-36 25 41,18 23-1786</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2:02:36.489"/>
    </inkml:context>
    <inkml:brush xml:id="br0">
      <inkml:brushProperty name="width" value="0.1" units="cm"/>
      <inkml:brushProperty name="height" value="0.1" units="cm"/>
      <inkml:brushProperty name="color" value="#00A0D7"/>
    </inkml:brush>
  </inkml:definitions>
  <inkml:trace contextRef="#ctx0" brushRef="#br0">3986 450 24575,'0'0'0,"0"0"0,0 0 0,0 0 0,0 0 0,0 0 0,-6-1 0,-15-2 0,-1 2 0,0 0 0,-42 4 0,24 0 0,-365 26 0,9-1 0,188-17-23,-672 54-380,682-40 300,1 9 0,-269 83-1,56 38 104,327-115 0,1 3 0,-130 92 0,182-113-1,1 1-1,2 2 1,0 0-1,1 2 1,2 1-1,-23 34 1,37-47 3,2 0 1,0 1-1,0 0 1,2 0-1,0 0 1,-5 23 0,8-25 9,1 0 1,1-1 0,0 1 0,1 0 0,0 0-1,1 0 1,1 0 0,6 25 0,-1-16 27,2-1 0,0 0 0,1 0-1,2 0 1,0-2 0,1 1 0,1-2 0,0 0 0,24 23 0,-1-5 13,2-2 1,1-2 0,60 38-1,-19-22-170,2-4-1,2-3 1,173 58-1,-86-49-334,205 33 0,-103-40-30,3-12-1,546-9 1,-360-63 482,-317 17 0,167-50 0,-209 41 0,-1-4 0,124-63 0,-152 60 0,-1-4 0,-2-3 0,94-79 0,-115 80-43,-3-1 1,56-69 0,-72 74-27,-2-1-1,-2-2 1,36-74 0,-49 84 22,-1 1 1,-2-2 0,-2 0-1,-1 0 1,7-65 0,-13 70 30,-2 0 0,-2-1 1,0 1-1,-2 0 0,-2 0 0,0 1 0,-17-49 1,9 42 41,-1 1 0,-2 1 0,-2 0 1,-1 1-1,-2 1 0,-35-43 1,20 35-163,-1 1 1,-1 2-1,-2 2 1,-50-33 0,22 24-166,-1 2 1,-82-36 0,-151-38-188,-36 25 41,18 23-1786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2:02:36.859"/>
    </inkml:context>
    <inkml:brush xml:id="br0">
      <inkml:brushProperty name="width" value="0.1" units="cm"/>
      <inkml:brushProperty name="height" value="0.1" units="cm"/>
      <inkml:brushProperty name="color" value="#00A0D7"/>
    </inkml:brush>
  </inkml:definitions>
  <inkml:trace contextRef="#ctx0" brushRef="#br0">3986 450 24575,'0'0'0,"0"0"0,0 0 0,0 0 0,0 0 0,0 0 0,-6-1 0,-15-2 0,-1 2 0,0 0 0,-42 4 0,24 0 0,-365 26 0,9-1 0,188-17-23,-672 54-380,682-40 300,1 9 0,-269 83-1,56 38 104,327-115 0,1 3 0,-130 92 0,182-113-1,1 1-1,2 2 1,0 0-1,1 2 1,2 1-1,-23 34 1,37-47 3,2 0 1,0 1-1,0 0 1,2 0-1,0 0 1,-5 23 0,8-25 9,1 0 1,1-1 0,0 1 0,1 0 0,0 0-1,1 0 1,1 0 0,6 25 0,-1-16 27,2-1 0,0 0 0,1 0-1,2 0 1,0-2 0,1 1 0,1-2 0,0 0 0,24 23 0,-1-5 13,2-2 1,1-2 0,60 38-1,-19-22-170,2-4-1,2-3 1,173 58-1,-86-49-334,205 33 0,-103-40-30,3-12-1,546-9 1,-360-63 482,-317 17 0,167-50 0,-209 41 0,-1-4 0,124-63 0,-152 60 0,-1-4 0,-2-3 0,94-79 0,-115 80-43,-3-1 1,56-69 0,-72 74-27,-2-1-1,-2-2 1,36-74 0,-49 84 22,-1 1 1,-2-2 0,-2 0-1,-1 0 1,7-65 0,-13 70 30,-2 0 0,-2-1 1,0 1-1,-2 0 0,-2 0 0,0 1 0,-17-49 1,9 42 41,-1 1 0,-2 1 0,-2 0 1,-1 1-1,-2 1 0,-35-43 1,20 35-163,-1 1 1,-1 2-1,-2 2 1,-50-33 0,22 24-166,-1 2 1,-82-36 0,-151-38-188,-36 25 41,18 23-1786</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1:11:21.135"/>
    </inkml:context>
    <inkml:brush xml:id="br0">
      <inkml:brushProperty name="width" value="0.1" units="cm"/>
      <inkml:brushProperty name="height" value="0.1" units="cm"/>
      <inkml:brushProperty name="color" value="#E71224"/>
    </inkml:brush>
  </inkml:definitions>
  <inkml:trace contextRef="#ctx0" brushRef="#br0">2904 1 24575,'-7'5'0,"-97"64"0,-209 103 0,133-80 0,-561 348 0,28 42 0,331-203 0,28 28 0,331-285-455,1 1 0,-30 40 0,40-42-6371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1:11:21.720"/>
    </inkml:context>
    <inkml:brush xml:id="br0">
      <inkml:brushProperty name="width" value="0.1" units="cm"/>
      <inkml:brushProperty name="height" value="0.1" units="cm"/>
      <inkml:brushProperty name="color" value="#E71224"/>
    </inkml:brush>
  </inkml:definitions>
  <inkml:trace contextRef="#ctx0" brushRef="#br0">0 1 24575,'15'28'0,"20"24"0,64 73 0,-34-47 0,333 456 0,-18 17 0,-239-344 0,119 198 0,-256-399 126,11 15-1617</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1:11:28.702"/>
    </inkml:context>
    <inkml:brush xml:id="br0">
      <inkml:brushProperty name="width" value="0.1" units="cm"/>
      <inkml:brushProperty name="height" value="0.1" units="cm"/>
      <inkml:brushProperty name="color" value="#E71224"/>
    </inkml:brush>
  </inkml:definitions>
  <inkml:trace contextRef="#ctx0" brushRef="#br0">2821 218 24575,'-19'-3'0,"-294"-79"0,90 20 0,127 40 0,-1 4 0,0 4 0,-2 4 0,1 5 0,-195 15 0,193 2 0,1 5 0,1 5 0,0 3 0,-177 74 0,199-65 0,2 3 0,2 3 0,1 4 0,3 2 0,1 4 0,-82 80 0,122-103 0,2 0 0,1 1 0,1 2 0,1 0 0,2 2 0,1 0 0,-17 42 0,27-53 0,2 0 0,0 1 0,2-1 0,0 1 0,1 0 0,1 0 0,2 1 0,0-1 0,1 1 0,1-1 0,1 0 0,1 0 0,8 30 0,-2-23 0,2 0 0,0 0 0,2-1 0,1-1 0,33 49 0,-22-43 0,1-1 0,2-1 0,58 51 0,-27-37 0,2-2 0,1-3 0,2-2 0,108 45 0,-71-43 0,2-5 0,1-3 0,2-6 0,0-4 0,2-5 0,0-4 0,211-4 0,-175-16 0,-1-7 0,-1-6 0,-1-6 0,-1-6 0,208-76 0,-244 68 0,-2-5 0,-2-4 0,147-96 0,-194 108 0,-1-3 0,-2-1 0,-2-2 0,-2-3 0,-2-2 0,-2-1 0,55-84 0,-80 104 0,-1 0 0,-1 0 0,-2-1 0,-1-1 0,10-42 0,-17 53 0,-1 0 0,-1 0 0,-1-1 0,-1 1 0,-1-1 0,-1 0 0,-1 1 0,0 0 0,-9-35 0,1 24 0,-2 0 0,-1 1 0,-1 1 0,-1 0 0,-1 1 0,-2 0 0,-1 2 0,-1 0 0,-1 1 0,-2 1 0,0 1 0,-1 1 0,-31-21 0,11 13 0,0 2 0,-2 1 0,0 3 0,-2 2 0,-1 2 0,0 2 0,-76-16 0,47 18 34,-2 3 1,1 4-1,-2 4 0,-95 5 0,70 8 23,0 4 0,-173 44 0,130-14-228,-176 75 0,-120 92-1194,330-147-5461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46:22.120"/>
    </inkml:context>
    <inkml:brush xml:id="br0">
      <inkml:brushProperty name="width" value="0.2" units="cm"/>
      <inkml:brushProperty name="height" value="0.2" units="cm"/>
      <inkml:brushProperty name="color" value="#E71224"/>
    </inkml:brush>
  </inkml:definitions>
  <inkml:trace contextRef="#ctx0" brushRef="#br0">1 1 24575,'14'15'0,"17"19"0,1-2 0,70 53 0,86 44 0,-118-84 0,1080 648 0,-526-355 0,-610-330 206,-9-4-521,0-1 1,1-1 0,-1 1 0,9 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2:07:48.649"/>
    </inkml:context>
    <inkml:brush xml:id="br0">
      <inkml:brushProperty name="width" value="0.1" units="cm"/>
      <inkml:brushProperty name="height" value="0.1" units="cm"/>
      <inkml:brushProperty name="color" value="#00A0D7"/>
    </inkml:brush>
  </inkml:definitions>
  <inkml:trace contextRef="#ctx0" brushRef="#br0">2594 293 24575,'0'0'0,"0"0"0,0 0 0,0 0 0,0 0 0,0 0 0,-4-1 0,-10-1 0,0 1 0,0 1 0,-28 2 0,16 0 0,-237 16 0,5 1 0,122-12-23,-436 35-380,443-25 300,1 5 0,-176 54-1,37 25 104,213-75 0,1 2 0,-85 60 0,119-74-1,0 1-1,1 1 1,1 1-1,0 0 1,1 1-1,-14 23 1,23-32 3,2 1 1,0 0-1,0 1 1,0-1-1,2 1 1,-4 14 0,5-16 9,1 0 1,0 0 0,0 0 0,1 0 0,0 0-1,1 0 1,0 0 0,4 17 0,0-12 27,0 1 0,1 0 0,1-1-1,0 0 1,1-1 0,1 0 0,0 0 0,0 0 0,16 14 0,-1-3 13,1-2 1,1 0 0,39 24-1,-12-14-170,1-2-1,1-3 1,113 38-1,-55-32-334,132 22 0,-67-27-30,2-7-1,356-6 1,-235-41 482,-206 11 0,109-32 0,-136 26 0,-1-2 0,80-42 0,-98 40 0,-1-3 0,-1-2 0,61-52 0,-75 53-43,-1-1 1,35-45 0,-46 49-27,-2-2-1,0 0 1,23-49 0,-33 55 22,0 0 1,-1-1 0,-1 1-1,-1-1 1,4-42 0,-8 45 30,-2 0 0,0 1 1,-1-1-1,-1 1 0,-1-1 0,0 1 0,-11-31 1,5 26 41,0 1 0,-2 1 0,0 0 1,-2 0-1,0 2 0,-24-29 1,14 23-163,-1 1 1,-1 1-1,-1 1 1,-32-22 0,14 16-166,-2 2 1,-52-23 0,-98-26-188,-24 17 41,11 14-1786</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2:08:05.462"/>
    </inkml:context>
    <inkml:brush xml:id="br0">
      <inkml:brushProperty name="width" value="0.1" units="cm"/>
      <inkml:brushProperty name="height" value="0.1" units="cm"/>
      <inkml:brushProperty name="color" value="#00A0D7"/>
    </inkml:brush>
  </inkml:definitions>
  <inkml:trace contextRef="#ctx0" brushRef="#br0">1359 178 24575,'0'0'0,"0"0"0,0 0 0,0 0 0,0 0 0,0 0 0,-2-1 0,-5 0 0,-1 1 0,1-1 0,-15 3 0,8-1 0,-124 10 0,3 0 0,64-6-23,-229 20-380,233-15 300,0 4 0,-92 32-1,19 15 104,111-45 0,2 1 0,-46 37 0,63-46-1,0 1-1,1 1 1,0 0-1,0 1 1,1 0-1,-8 13 1,13-18 3,0 0 1,0 0-1,0 1 1,1-1-1,0 1 1,-2 8 0,4-10 9,-1 1 1,0-1 0,1 1 0,0-1 0,0 1-1,0-1 1,1 1 0,2 9 0,-1-6 27,1 0 0,0 0 0,1-1-1,0 1 1,0-1 0,0 0 0,1 0 0,0-1 0,8 10 0,-1-3 13,2 0 1,-1-1 0,21 15-1,-6-8-170,0-2-1,1-2 1,59 24-1,-29-20-334,69 13 0,-34-16-30,0-4-1,187-4 1,-123-25 482,-109 7 0,58-19 0,-71 15 0,-1-1 0,42-25 0,-51 23 0,-1-1 0,-1-1 0,33-32 0,-40 33-43,0-2 1,18-26 0,-24 29-27,-1-1-1,0 0 1,12-30 0,-17 34 22,-1-1 1,1 1 0,-2-1-1,0 0 1,3-25 0,-5 27 30,-1 0 0,0 0 1,-1 0-1,0 0 0,0 0 0,-1 1 0,-6-20 1,4 17 41,-1 0 0,0 0 0,-1 1 1,-1 0-1,0 0 0,-12-17 1,7 15-163,-1-1 1,0 2-1,-1 0 1,-16-13 0,7 9-166,-1 2 1,-28-15 0,-50-15-188,-14 10 41,7 9-1786</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1:42:15.117"/>
    </inkml:context>
    <inkml:brush xml:id="br0">
      <inkml:brushProperty name="width" value="0.2" units="cm"/>
      <inkml:brushProperty name="height" value="0.2" units="cm"/>
      <inkml:brushProperty name="color" value="#00A0D7"/>
    </inkml:brush>
  </inkml:definitions>
  <inkml:trace contextRef="#ctx0" brushRef="#br0">10595 1513 24575,'-13'-16'0,"-29"-25"0,-1 2 0,-2 2 0,-58-36 0,44 31 0,-98-63 0,-5 6 0,-3 8 0,-209-83 0,-554-141 0,408 179-277,-824-107 0,89 141 277,-4 119 0,427 65 0,7 69 0,567-84 0,-281 113 0,345-100 0,-362 206 0,447-218 0,2 5 0,-156 138 0,214-166 0,3 2 0,2 2 0,2 2 0,2 2 0,3 1 0,-60 118 0,80-134 28,3 0 0,0 2 0,3-1-1,1 2 1,2-1 0,2 1-1,1 0 1,3 1 0,2 44-1,4-42 4,1 1 0,2-1 0,2 0-1,2-1 1,2 0 0,2-1 0,2-1-1,27 50 1,-13-38-43,2 0 0,2-3 0,3 0 0,46 46 0,-26-38-38,3-3 0,107 76 0,-54-57-48,3-6 0,3-5 0,202 76 0,261 45-33,15-48 142,674 43-1096,11-90 891,-265-49 194,4-54 0,-7-82 0,-18-109 0,-785 144-132,-2-9 1,324-157-1,-411 161 69,189-133-1,-226 134 263,-3-4 1,126-135-1,-166 155 10,-3-2 0,-1-1 0,-3-2 0,38-77 0,-50 81-62,-3-2-1,-1 0 1,-4-1 0,-1 0 0,10-77-1,-17 67-146,-3 0 0,-2-1 0,-4 0 0,-2 0 0,-21-114 0,14 131 0,-3 1 0,-1 0 0,-2 1 0,-2 0 0,-3 2 0,-1 0 0,-1 1 0,-42-53 0,26 48 0,-3 1 0,-1 2 0,-2 2 0,-3 3 0,0 1 0,-3 2 0,-78-41 0,33 28 0,-3 4 0,-2 4 0,-146-38 0,110 45-39,-2 6 0,-173-13 0,139 31-90,-253 17 0,185 17 4,1 10 0,-456 127 0,425-73-185,4 11 0,5 12 0,-338 197 0,423-205-5891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1:20:47.832"/>
    </inkml:context>
    <inkml:brush xml:id="br0">
      <inkml:brushProperty name="width" value="0.35" units="cm"/>
      <inkml:brushProperty name="height" value="0.35" units="cm"/>
      <inkml:brushProperty name="color" value="#00A0D7"/>
    </inkml:brush>
  </inkml:definitions>
  <inkml:trace contextRef="#ctx0" brushRef="#br0">4013 0 24575,'-69'44'0,"-95"81"0,105-78 0,-776 665-972,573-458 432,-233 294 1,239-220-198,15 12 0,-286 535 0,287-401-315,-266 749 0,207-236 348,240-741-417</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1:20:49.652"/>
    </inkml:context>
    <inkml:brush xml:id="br0">
      <inkml:brushProperty name="width" value="0.35" units="cm"/>
      <inkml:brushProperty name="height" value="0.35" units="cm"/>
      <inkml:brushProperty name="color" value="#00A0D7"/>
    </inkml:brush>
  </inkml:definitions>
  <inkml:trace contextRef="#ctx0" brushRef="#br0">1 1 24575,'9'4'0,"757"404"-516,-40 74-21,424 447-282,-73 89 21,-77 28 1019,-759-758 89,376 587 0,-589-831-164,-2 2-1,37 91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46:23.555"/>
    </inkml:context>
    <inkml:brush xml:id="br0">
      <inkml:brushProperty name="width" value="0.2" units="cm"/>
      <inkml:brushProperty name="height" value="0.2" units="cm"/>
      <inkml:brushProperty name="color" value="#E71224"/>
    </inkml:brush>
  </inkml:definitions>
  <inkml:trace contextRef="#ctx0" brushRef="#br0">2608 0 24575,'-41'13'0,"0"1"0,-51 26 0,35-14 0,-240 111 0,-364 227 0,254-106 0,-79 48 0,427-270 0,-158 103 0,182-113 0,0 2 0,2 1 0,-52 58 0,83-85 0,-5 6 0,0-1 0,1 2 0,0-1 0,0 1 0,1-1 0,0 2 0,0-1 0,1 0 0,-5 15 0,9-16-1365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47:38.337"/>
    </inkml:context>
    <inkml:brush xml:id="br0">
      <inkml:brushProperty name="width" value="0.2" units="cm"/>
      <inkml:brushProperty name="height" value="0.2" units="cm"/>
      <inkml:brushProperty name="color" value="#E71224"/>
    </inkml:brush>
  </inkml:definitions>
  <inkml:trace contextRef="#ctx0" brushRef="#br0">1 259 24575,'2'2'0,"0"1"0,0-1 0,0 0 0,0 1 0,0 0 0,0-1 0,0 1 0,1 4 0,-3-6 0,20 39 0,-3 0 0,14 48 0,1 2 0,-30-84 0,11 27 0,0 0 0,3-1 0,24 38 0,-35-62 0,0 0 0,1-1 0,-1 0 0,2 0 0,-1 0 0,1-1 0,0 0 0,1 0 0,-1-1 0,1 0 0,0 0 0,0-1 0,1 0 0,-1-1 0,1 1 0,0-2 0,0 1 0,9 0 0,-3-2 0,-1 0 0,1-2 0,0 0 0,-1-1 0,1 0 0,-1-1 0,0-1 0,1 0 0,-2-1 0,25-11 0,-10 1 0,-1-1 0,0 0 0,-1-3 0,24-20 0,-24 15 0,-2 0 0,0-2 0,-1 0 0,-2-2 0,-1 0 0,-1-1 0,30-62 0,-38 65 0,-1 0 0,-1 0 0,-1-1 0,-1 0 0,-2-1 0,-1 1 0,-1-1 0,-1 0 0,-1 0 0,-5-40 0,4 67 0,-1-7 0,0-1 0,-1 1 0,-4-12 0,6 19 0,-1 0 0,1-1 0,-1 1 0,1 0 0,-1 0 0,0 0 0,1 0 0,-1 0 0,0 0 0,0 0 0,0 0 0,0 0 0,-2-1 0,3 2 0,-1 0 0,0 0 0,0-1 0,1 1 0,-1 0 0,0 0 0,1 0 0,-1 0 0,0 0 0,0 0 0,1 0 0,-1 0 0,0 1 0,0-1 0,1 0 0,-1 0 0,0 1 0,1-1 0,-1 0 0,0 1 0,1-1 0,-1 1 0,1-1 0,-1 0 0,-1 2 0,-4 4 0,0 0 0,1 1 0,0 0 0,0 0 0,0 0 0,1 0 0,0 1 0,0 0 0,-3 10 0,-22 81 0,27-94 0,-15 78 0,2 1 0,-3 98 0,10 172 0,7-256 0,-5 272 0,-1 134 0,7-470 117,-1-14-364,1 0 0,0 0 0,2 0 0,0 0 0,7 23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47:39.049"/>
    </inkml:context>
    <inkml:brush xml:id="br0">
      <inkml:brushProperty name="width" value="0.2" units="cm"/>
      <inkml:brushProperty name="height" value="0.2" units="cm"/>
      <inkml:brushProperty name="color" value="#E71224"/>
    </inkml:brush>
  </inkml:definitions>
  <inkml:trace contextRef="#ctx0" brushRef="#br0">109 200 24575,'-19'11'0,"13"-5"0,-1 0 0,1 1 0,0 0 0,1 0 0,-1 1 0,2-1 0,-1 1 0,1 0 0,0 1 0,1-1 0,-4 11 0,1 4 0,0 1 0,1 0 0,-1 24 0,4-15 0,1 0 0,1 0 0,2 0 0,2 0 0,13 59 0,-12-72 0,1 0 0,1 0 0,1-1 0,1 0 0,0 0 0,1-1 0,1 0 0,1-1 0,1 0 0,19 20 0,-27-32 0,1 1 0,0-1 0,0 0 0,1-1 0,-1 0 0,1 0 0,0 0 0,0-1 0,1 0 0,-1 0 0,1-1 0,-1 0 0,1 0 0,0-1 0,-1 0 0,1 0 0,11-1 0,-9-1 0,-1 0 0,0-1 0,0 0 0,0-1 0,0 0 0,0 0 0,0-1 0,-1 0 0,0-1 0,0 1 0,0-2 0,0 1 0,-1-1 0,9-8 0,-5 2 0,0 1 0,-1-1 0,0-1 0,-1 0 0,-1 0 0,0-1 0,-1 0 0,0 0 0,-1-1 0,5-17 0,-6 11 0,-1 0 0,0-1 0,-1 1 0,-2-1 0,0 0 0,-4-40 0,-2 31 0,0-1 0,-2 2 0,-2-1 0,0 1 0,-2 0 0,-2 1 0,0 0 0,-2 1 0,-1 1 0,-24-32 0,25 40 0,-2 1 0,0 0 0,0 1 0,-2 1 0,0 1 0,-27-17 0,32 24 0,0 0 0,0 1 0,-1 0 0,0 2 0,0-1 0,0 2 0,-1 0 0,1 1 0,-1 1 0,-27-1 0,13 6-1365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48:37.774"/>
    </inkml:context>
    <inkml:brush xml:id="br0">
      <inkml:brushProperty name="width" value="0.2" units="cm"/>
      <inkml:brushProperty name="height" value="0.2" units="cm"/>
      <inkml:brushProperty name="color" value="#E71224"/>
    </inkml:brush>
  </inkml:definitions>
  <inkml:trace contextRef="#ctx0" brushRef="#br0">1 107 24575,'-1'244'0,"4"296"0,-3-518 0,7 97 0,-5-104 0,0 0 0,1-1 0,1 1 0,1-1 0,10 25 0,-13-35 0,0 0 0,0 0 0,1 0 0,-1-1 0,1 1 0,0-1 0,0 1 0,0-1 0,1 0 0,-1 0 0,1 0 0,-1-1 0,1 1 0,0-1 0,0 0 0,6 2 0,-4-2 0,-1-1 0,0 0 0,1-1 0,-1 1 0,1-1 0,-1 0 0,1 0 0,0-1 0,-1 1 0,0-1 0,10-3 0,1-2 0,0-1 0,-1 0 0,0-1 0,0-1 0,-1 0 0,0-1 0,21-18 0,1-7 0,-2-1 0,-1-1 0,28-44 0,-17 16 0,41-84 0,-59 95 0,-3-1 0,-2-1 0,25-105 0,-25 52 0,8-125 0,-24 192 0,2 98 0,12 168 0,66 654 0,-70-740-1365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11:07:28.637"/>
    </inkml:context>
    <inkml:brush xml:id="br0">
      <inkml:brushProperty name="width" value="0.1" units="cm"/>
      <inkml:brushProperty name="height" value="0.1" units="cm"/>
      <inkml:brushProperty name="color" value="#E71224"/>
    </inkml:brush>
  </inkml:definitions>
  <inkml:trace contextRef="#ctx0" brushRef="#br0">2957 864 24575,'-60'-41'0,"-119"-58"0,42 33 0,-3 7 0,-237-68 0,288 104 0,-1 4 0,-165-13 0,194 29 0,1 2 0,-1 4 0,1 2 0,0 2 0,-75 20 0,104-18 0,-1 1 0,2 2 0,-1 0 0,1 3 0,1 0 0,1 2 0,0 1 0,-48 41 0,59-43 0,2 0 0,-1 1 0,2 0 0,0 1 0,1 1 0,1 0 0,1 1 0,0 0 0,2 1 0,0 0 0,2 0 0,0 1 0,-7 40 0,11-35 0,1 1 0,2-1 0,0 0 0,2 1 0,1-1 0,1 0 0,2 0 0,0 0 0,2-1 0,1 0 0,1 0 0,1-1 0,1-1 0,23 35 0,-11-24 0,1-1 0,1-1 0,3-2 0,0-1 0,2-1 0,1-1 0,1-2 0,65 39 0,-26-26 0,2-4 0,1-2 0,2-4 0,1-4 0,1-3 0,85 13 0,-24-14 0,1-7 0,238-6 0,-287-12 0,138-25 0,-168 17 0,0-3 0,-1-3 0,67-29 0,-90 30 0,-1-2 0,0-1 0,-1-2 0,-2-1 0,52-46 0,-61 46 0,-2-1 0,-1-1 0,-1-1 0,-1-1 0,-1-1 0,-2 0 0,25-56 0,-31 57 0,-1-1 0,-1-1 0,-2 0 0,-1 0 0,-1 0 0,-1 0 0,-2-1 0,-1 0 0,-2 0 0,0 1 0,-2-1 0,-2 1 0,-7-30 0,1 20 0,-2 1 0,-1 0 0,-2 1 0,-2 0 0,-1 2 0,-1 0 0,-3 1 0,0 1 0,-32-32 0,16 24 0,-2 2 0,-2 1 0,-2 3 0,-1 1 0,-1 3 0,-2 1 0,-64-28 0,22 19 0,-2 4 0,-1 4 0,-131-25 0,87 31-187,-1 7-1,-1 5 0,-236 10 0,188 16-174,1 8-1,-228 56 1,-159 98-884,328-81-3861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6T09:49:58.857"/>
    </inkml:context>
    <inkml:brush xml:id="br0">
      <inkml:brushProperty name="width" value="0.2" units="cm"/>
      <inkml:brushProperty name="height" value="0.2" units="cm"/>
      <inkml:brushProperty name="color" value="#E71224"/>
    </inkml:brush>
  </inkml:definitions>
  <inkml:trace contextRef="#ctx0" brushRef="#br0">1 1 24575,'0'0'0,"2"0"0,0 0 0,0 1 0,0 0 0,-1 0 0,1-1 0,0 1 0,0 0 0,-1 0 0,1 1 0,2 1 0,7 4 0,280 122 0,13-25 0,-90-32 0,102 50 0,565 309 0,-790-380 0,364 181 0,-450-230 49,1 1 0,-1-1 0,1-1-1,0 1 1,0-1 0,6 1 0,-9-2-163,0-1 0,0 1 0,-1 0 0,1-1 1,0 1-1,0-1 0,-1 0 0,1 0 1,-1 0-1,1 0 0,-1 0 0,1-1 1,-1 1-1,4-4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16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16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16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16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16 May 2023</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16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16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16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A28E5C-D70E-ED4A-8BD2-4E30AC7C3D20}"/>
              </a:ext>
            </a:extLst>
          </p:cNvPr>
          <p:cNvSpPr>
            <a:spLocks noGrp="1"/>
          </p:cNvSpPr>
          <p:nvPr>
            <p:ph type="dt" sz="half" idx="10"/>
          </p:nvPr>
        </p:nvSpPr>
        <p:spPr/>
        <p:txBody>
          <a:bodyPr/>
          <a:lstStyle/>
          <a:p>
            <a:fld id="{839ED13E-B7AE-4618-8DAA-93C351E1C727}" type="datetimeFigureOut">
              <a:rPr lang="en-GB" smtClean="0"/>
              <a:t>16/05/2023</a:t>
            </a:fld>
            <a:endParaRPr lang="en-GB"/>
          </a:p>
        </p:txBody>
      </p:sp>
      <p:sp>
        <p:nvSpPr>
          <p:cNvPr id="3" name="Footer Placeholder 2">
            <a:extLst>
              <a:ext uri="{FF2B5EF4-FFF2-40B4-BE49-F238E27FC236}">
                <a16:creationId xmlns:a16="http://schemas.microsoft.com/office/drawing/2014/main" id="{980A4D22-080E-9EE3-6F0D-F1AE97B3356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86BAF7-921C-3C7D-6266-0D782D6E0E8B}"/>
              </a:ext>
            </a:extLst>
          </p:cNvPr>
          <p:cNvSpPr>
            <a:spLocks noGrp="1"/>
          </p:cNvSpPr>
          <p:nvPr>
            <p:ph type="sldNum" sz="quarter" idx="12"/>
          </p:nvPr>
        </p:nvSpPr>
        <p:spPr/>
        <p:txBody>
          <a:bodyPr/>
          <a:lstStyle/>
          <a:p>
            <a:fld id="{F358073A-1F54-41F8-948F-19E25CEA4DD1}" type="slidenum">
              <a:rPr lang="en-GB" smtClean="0"/>
              <a:t>‹#›</a:t>
            </a:fld>
            <a:endParaRPr lang="en-GB"/>
          </a:p>
        </p:txBody>
      </p:sp>
    </p:spTree>
    <p:extLst>
      <p:ext uri="{BB962C8B-B14F-4D97-AF65-F5344CB8AC3E}">
        <p14:creationId xmlns:p14="http://schemas.microsoft.com/office/powerpoint/2010/main" val="2978542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16 May 2023</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 id="2147483824" r:id="rId82"/>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0.png"/><Relationship Id="rId1" Type="http://schemas.openxmlformats.org/officeDocument/2006/relationships/slideLayout" Target="../slideLayouts/slideLayout38.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customXml" Target="../ink/ink8.xml"/><Relationship Id="rId3" Type="http://schemas.openxmlformats.org/officeDocument/2006/relationships/customXml" Target="../ink/ink3.xml"/><Relationship Id="rId7" Type="http://schemas.openxmlformats.org/officeDocument/2006/relationships/customXml" Target="../ink/ink5.xml"/><Relationship Id="rId12"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82.xml"/><Relationship Id="rId6" Type="http://schemas.openxmlformats.org/officeDocument/2006/relationships/image" Target="../media/image34.png"/><Relationship Id="rId11" Type="http://schemas.openxmlformats.org/officeDocument/2006/relationships/customXml" Target="../ink/ink7.xml"/><Relationship Id="rId5" Type="http://schemas.openxmlformats.org/officeDocument/2006/relationships/customXml" Target="../ink/ink4.xml"/><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customXml" Target="../ink/ink6.xml"/><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customXml" Target="../ink/ink9.xml"/><Relationship Id="rId7" Type="http://schemas.openxmlformats.org/officeDocument/2006/relationships/customXml" Target="../ink/ink11.xml"/><Relationship Id="rId2" Type="http://schemas.openxmlformats.org/officeDocument/2006/relationships/image" Target="../media/image39.png"/><Relationship Id="rId1" Type="http://schemas.openxmlformats.org/officeDocument/2006/relationships/slideLayout" Target="../slideLayouts/slideLayout82.xml"/><Relationship Id="rId6" Type="http://schemas.openxmlformats.org/officeDocument/2006/relationships/image" Target="../media/image41.png"/><Relationship Id="rId5" Type="http://schemas.openxmlformats.org/officeDocument/2006/relationships/customXml" Target="../ink/ink10.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43.png"/><Relationship Id="rId1" Type="http://schemas.openxmlformats.org/officeDocument/2006/relationships/slideLayout" Target="../slideLayouts/slideLayout8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image" Target="../media/image45.png"/><Relationship Id="rId1" Type="http://schemas.openxmlformats.org/officeDocument/2006/relationships/slideLayout" Target="../slideLayouts/slideLayout82.xml"/><Relationship Id="rId6" Type="http://schemas.openxmlformats.org/officeDocument/2006/relationships/image" Target="../media/image47.png"/><Relationship Id="rId5" Type="http://schemas.openxmlformats.org/officeDocument/2006/relationships/customXml" Target="../ink/ink14.xml"/><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customXml" Target="../ink/ink16.xml"/></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customXml" Target="../ink/ink22.xml"/><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82.xml"/><Relationship Id="rId6" Type="http://schemas.openxmlformats.org/officeDocument/2006/relationships/image" Target="../media/image52.png"/><Relationship Id="rId11" Type="http://schemas.openxmlformats.org/officeDocument/2006/relationships/customXml" Target="../ink/ink21.xml"/><Relationship Id="rId5" Type="http://schemas.openxmlformats.org/officeDocument/2006/relationships/customXml" Target="../ink/ink18.xml"/><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customXml" Target="../ink/ink20.xml"/><Relationship Id="rId1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57.png"/><Relationship Id="rId1" Type="http://schemas.openxmlformats.org/officeDocument/2006/relationships/slideLayout" Target="../slideLayouts/slideLayout82.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image" Target="../media/image59.png"/><Relationship Id="rId1" Type="http://schemas.openxmlformats.org/officeDocument/2006/relationships/slideLayout" Target="../slideLayouts/slideLayout82.xml"/><Relationship Id="rId6" Type="http://schemas.openxmlformats.org/officeDocument/2006/relationships/customXml" Target="../ink/ink26.xml"/><Relationship Id="rId5" Type="http://schemas.openxmlformats.org/officeDocument/2006/relationships/customXml" Target="../ink/ink25.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customXml" Target="../ink/ink27.xml"/><Relationship Id="rId7" Type="http://schemas.openxmlformats.org/officeDocument/2006/relationships/customXml" Target="../ink/ink29.xml"/><Relationship Id="rId12"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82.xml"/><Relationship Id="rId6" Type="http://schemas.openxmlformats.org/officeDocument/2006/relationships/image" Target="../media/image63.png"/><Relationship Id="rId11" Type="http://schemas.openxmlformats.org/officeDocument/2006/relationships/customXml" Target="../ink/ink31.xml"/><Relationship Id="rId5" Type="http://schemas.openxmlformats.org/officeDocument/2006/relationships/customXml" Target="../ink/ink28.xml"/><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customXml" Target="../ink/ink30.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image" Target="../media/image72.png"/><Relationship Id="rId1" Type="http://schemas.openxmlformats.org/officeDocument/2006/relationships/slideLayout" Target="../slideLayouts/slideLayout82.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image" Target="../media/image74.png"/><Relationship Id="rId1" Type="http://schemas.openxmlformats.org/officeDocument/2006/relationships/slideLayout" Target="../slideLayouts/slideLayout82.xml"/><Relationship Id="rId6" Type="http://schemas.openxmlformats.org/officeDocument/2006/relationships/image" Target="../media/image76.png"/><Relationship Id="rId5" Type="http://schemas.openxmlformats.org/officeDocument/2006/relationships/customXml" Target="../ink/ink34.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hyperlink" Target="https://www.ucas.com/undergraduate/what-and-where-study/ucas-hub-live"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80.xml"/><Relationship Id="rId6" Type="http://schemas.openxmlformats.org/officeDocument/2006/relationships/image" Target="../media/image17.png"/><Relationship Id="rId5" Type="http://schemas.openxmlformats.org/officeDocument/2006/relationships/hyperlink" Target="https://youtu.be/QrvVVP0pLS0" TargetMode="External"/><Relationship Id="rId4" Type="http://schemas.openxmlformats.org/officeDocument/2006/relationships/hyperlink" Target="https://www.ucas.com/careers/careers-quiz"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ucas.com/undergraduate/what-and-where-study/ucas-hub-live" TargetMode="External"/><Relationship Id="rId1" Type="http://schemas.openxmlformats.org/officeDocument/2006/relationships/slideLayout" Target="../slideLayouts/slideLayout3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hyperlink" Target="https://accommodation.ucas.com/" TargetMode="External"/><Relationship Id="rId2" Type="http://schemas.openxmlformats.org/officeDocument/2006/relationships/image" Target="../media/image26.png"/><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8.png"/><Relationship Id="rId1" Type="http://schemas.openxmlformats.org/officeDocument/2006/relationships/slideLayout" Target="../slideLayouts/slideLayout38.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8640-4F19-4280-8E3A-D0D5FAFC159D}"/>
              </a:ext>
            </a:extLst>
          </p:cNvPr>
          <p:cNvSpPr>
            <a:spLocks noGrp="1"/>
          </p:cNvSpPr>
          <p:nvPr>
            <p:ph type="title" idx="4294967295"/>
          </p:nvPr>
        </p:nvSpPr>
        <p:spPr>
          <a:xfrm>
            <a:off x="576706" y="1743062"/>
            <a:ext cx="4586559" cy="2602057"/>
          </a:xfrm>
          <a:solidFill>
            <a:schemeClr val="accent4"/>
          </a:solidFill>
        </p:spPr>
        <p:txBody>
          <a:bodyPr>
            <a:normAutofit fontScale="90000"/>
          </a:bodyPr>
          <a:lstStyle/>
          <a:p>
            <a:r>
              <a:rPr lang="en-GB" sz="4500" dirty="0"/>
              <a:t>Getting started on </a:t>
            </a:r>
            <a:br>
              <a:rPr lang="en-GB" sz="4500" dirty="0"/>
            </a:br>
            <a:r>
              <a:rPr lang="en-GB" sz="4500" dirty="0"/>
              <a:t>your Post Trent </a:t>
            </a:r>
            <a:br>
              <a:rPr lang="en-GB" sz="4500" dirty="0"/>
            </a:br>
            <a:r>
              <a:rPr lang="en-GB" sz="4500" dirty="0"/>
              <a:t>Journey</a:t>
            </a:r>
            <a:br>
              <a:rPr lang="en-GB" sz="4500" dirty="0"/>
            </a:br>
            <a:r>
              <a:rPr lang="en-GB" sz="3100" dirty="0"/>
              <a:t>18.5.23</a:t>
            </a:r>
            <a:r>
              <a:rPr lang="en-GB" sz="4500" dirty="0"/>
              <a:t> </a:t>
            </a:r>
            <a:br>
              <a:rPr lang="en-GB" sz="4500" dirty="0"/>
            </a:br>
            <a:endParaRPr lang="en-GB" sz="1800" dirty="0"/>
          </a:p>
        </p:txBody>
      </p:sp>
      <p:pic>
        <p:nvPicPr>
          <p:cNvPr id="1026" name="Picture 2">
            <a:extLst>
              <a:ext uri="{FF2B5EF4-FFF2-40B4-BE49-F238E27FC236}">
                <a16:creationId xmlns:a16="http://schemas.microsoft.com/office/drawing/2014/main" id="{C97E7DF3-12F7-5A6C-42CB-ED6CBC380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706" y="964293"/>
            <a:ext cx="2136191" cy="6380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08561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D6767F-D001-C9FA-2C97-8E9BBDBDE42E}"/>
              </a:ext>
            </a:extLst>
          </p:cNvPr>
          <p:cNvPicPr>
            <a:picLocks noChangeAspect="1"/>
          </p:cNvPicPr>
          <p:nvPr/>
        </p:nvPicPr>
        <p:blipFill rotWithShape="1">
          <a:blip r:embed="rId2"/>
          <a:srcRect t="15259" b="20325"/>
          <a:stretch/>
        </p:blipFill>
        <p:spPr>
          <a:xfrm>
            <a:off x="1082747" y="514350"/>
            <a:ext cx="4280212" cy="4164330"/>
          </a:xfrm>
          <a:prstGeom prst="rect">
            <a:avLst/>
          </a:prstGeom>
        </p:spPr>
      </p:pic>
      <mc:AlternateContent xmlns:mc="http://schemas.openxmlformats.org/markup-compatibility/2006">
        <mc:Choice xmlns:p14="http://schemas.microsoft.com/office/powerpoint/2010/main" Requires="p14">
          <p:contentPart p14:bwMode="auto" r:id="rId3">
            <p14:nvContentPartPr>
              <p14:cNvPr id="10" name="Ink 9">
                <a:extLst>
                  <a:ext uri="{FF2B5EF4-FFF2-40B4-BE49-F238E27FC236}">
                    <a16:creationId xmlns:a16="http://schemas.microsoft.com/office/drawing/2014/main" id="{36E07CD6-9C12-FC3A-165E-BA7C97B8D6B9}"/>
                  </a:ext>
                </a:extLst>
              </p14:cNvPr>
              <p14:cNvContentPartPr/>
              <p14:nvPr/>
            </p14:nvContentPartPr>
            <p14:xfrm>
              <a:off x="2162209" y="285750"/>
              <a:ext cx="1410840" cy="1146240"/>
            </p14:xfrm>
          </p:contentPart>
        </mc:Choice>
        <mc:Fallback>
          <p:pic>
            <p:nvPicPr>
              <p:cNvPr id="10" name="Ink 9">
                <a:extLst>
                  <a:ext uri="{FF2B5EF4-FFF2-40B4-BE49-F238E27FC236}">
                    <a16:creationId xmlns:a16="http://schemas.microsoft.com/office/drawing/2014/main" id="{36E07CD6-9C12-FC3A-165E-BA7C97B8D6B9}"/>
                  </a:ext>
                </a:extLst>
              </p:cNvPr>
              <p:cNvPicPr/>
              <p:nvPr/>
            </p:nvPicPr>
            <p:blipFill>
              <a:blip r:embed="rId4"/>
              <a:stretch>
                <a:fillRect/>
              </a:stretch>
            </p:blipFill>
            <p:spPr>
              <a:xfrm>
                <a:off x="2144204" y="267744"/>
                <a:ext cx="1446489" cy="1181891"/>
              </a:xfrm>
              <a:prstGeom prst="rect">
                <a:avLst/>
              </a:prstGeom>
            </p:spPr>
          </p:pic>
        </mc:Fallback>
      </mc:AlternateContent>
    </p:spTree>
    <p:extLst>
      <p:ext uri="{BB962C8B-B14F-4D97-AF65-F5344CB8AC3E}">
        <p14:creationId xmlns:p14="http://schemas.microsoft.com/office/powerpoint/2010/main" val="420510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F8094A-7C69-098B-63C3-90406B53A2D1}"/>
              </a:ext>
            </a:extLst>
          </p:cNvPr>
          <p:cNvPicPr>
            <a:picLocks noChangeAspect="1"/>
          </p:cNvPicPr>
          <p:nvPr/>
        </p:nvPicPr>
        <p:blipFill>
          <a:blip r:embed="rId2"/>
          <a:stretch>
            <a:fillRect/>
          </a:stretch>
        </p:blipFill>
        <p:spPr>
          <a:xfrm>
            <a:off x="0" y="0"/>
            <a:ext cx="9144000" cy="5143500"/>
          </a:xfrm>
          <a:prstGeom prst="rect">
            <a:avLst/>
          </a:prstGeom>
        </p:spPr>
      </p:pic>
      <p:grpSp>
        <p:nvGrpSpPr>
          <p:cNvPr id="31" name="Group 30">
            <a:extLst>
              <a:ext uri="{FF2B5EF4-FFF2-40B4-BE49-F238E27FC236}">
                <a16:creationId xmlns:a16="http://schemas.microsoft.com/office/drawing/2014/main" id="{6C5A55F3-79E8-DE38-883B-94FDEE866E48}"/>
              </a:ext>
            </a:extLst>
          </p:cNvPr>
          <p:cNvGrpSpPr/>
          <p:nvPr/>
        </p:nvGrpSpPr>
        <p:grpSpPr>
          <a:xfrm>
            <a:off x="4136543" y="1558384"/>
            <a:ext cx="2517642" cy="812696"/>
            <a:chOff x="4136543" y="1558384"/>
            <a:chExt cx="2517642" cy="812696"/>
          </a:xfrm>
        </p:grpSpPr>
        <mc:AlternateContent xmlns:mc="http://schemas.openxmlformats.org/markup-compatibility/2006">
          <mc:Choice xmlns:p14="http://schemas.microsoft.com/office/powerpoint/2010/main" Requires="p14">
            <p:contentPart p14:bwMode="auto" r:id="rId3">
              <p14:nvContentPartPr>
                <p14:cNvPr id="11" name="Ink 10">
                  <a:extLst>
                    <a:ext uri="{FF2B5EF4-FFF2-40B4-BE49-F238E27FC236}">
                      <a16:creationId xmlns:a16="http://schemas.microsoft.com/office/drawing/2014/main" id="{CEC64A11-8CC7-33DA-7934-84E611C07A5C}"/>
                    </a:ext>
                  </a:extLst>
                </p14:cNvPr>
                <p14:cNvContentPartPr/>
                <p14:nvPr/>
              </p14:nvContentPartPr>
              <p14:xfrm>
                <a:off x="4180823" y="1831800"/>
                <a:ext cx="813960" cy="502920"/>
              </p14:xfrm>
            </p:contentPart>
          </mc:Choice>
          <mc:Fallback>
            <p:pic>
              <p:nvPicPr>
                <p:cNvPr id="11" name="Ink 10">
                  <a:extLst>
                    <a:ext uri="{FF2B5EF4-FFF2-40B4-BE49-F238E27FC236}">
                      <a16:creationId xmlns:a16="http://schemas.microsoft.com/office/drawing/2014/main" id="{CEC64A11-8CC7-33DA-7934-84E611C07A5C}"/>
                    </a:ext>
                  </a:extLst>
                </p:cNvPr>
                <p:cNvPicPr/>
                <p:nvPr/>
              </p:nvPicPr>
              <p:blipFill>
                <a:blip r:embed="rId4"/>
                <a:stretch>
                  <a:fillRect/>
                </a:stretch>
              </p:blipFill>
              <p:spPr>
                <a:xfrm>
                  <a:off x="4145183" y="1796160"/>
                  <a:ext cx="885600" cy="5745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2" name="Ink 11">
                  <a:extLst>
                    <a:ext uri="{FF2B5EF4-FFF2-40B4-BE49-F238E27FC236}">
                      <a16:creationId xmlns:a16="http://schemas.microsoft.com/office/drawing/2014/main" id="{48002F92-7ED8-FEF4-760C-59C185959B3E}"/>
                    </a:ext>
                  </a:extLst>
                </p14:cNvPr>
                <p14:cNvContentPartPr/>
                <p14:nvPr/>
              </p14:nvContentPartPr>
              <p14:xfrm>
                <a:off x="4136543" y="1789680"/>
                <a:ext cx="939240" cy="581400"/>
              </p14:xfrm>
            </p:contentPart>
          </mc:Choice>
          <mc:Fallback>
            <p:pic>
              <p:nvPicPr>
                <p:cNvPr id="12" name="Ink 11">
                  <a:extLst>
                    <a:ext uri="{FF2B5EF4-FFF2-40B4-BE49-F238E27FC236}">
                      <a16:creationId xmlns:a16="http://schemas.microsoft.com/office/drawing/2014/main" id="{48002F92-7ED8-FEF4-760C-59C185959B3E}"/>
                    </a:ext>
                  </a:extLst>
                </p:cNvPr>
                <p:cNvPicPr/>
                <p:nvPr/>
              </p:nvPicPr>
              <p:blipFill>
                <a:blip r:embed="rId6"/>
                <a:stretch>
                  <a:fillRect/>
                </a:stretch>
              </p:blipFill>
              <p:spPr>
                <a:xfrm>
                  <a:off x="4100543" y="1753680"/>
                  <a:ext cx="1010880" cy="6530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1" name="Ink 20">
                  <a:extLst>
                    <a:ext uri="{FF2B5EF4-FFF2-40B4-BE49-F238E27FC236}">
                      <a16:creationId xmlns:a16="http://schemas.microsoft.com/office/drawing/2014/main" id="{F9791080-39E7-319F-0C57-7C63B85A8261}"/>
                    </a:ext>
                  </a:extLst>
                </p14:cNvPr>
                <p14:cNvContentPartPr/>
                <p14:nvPr/>
              </p14:nvContentPartPr>
              <p14:xfrm>
                <a:off x="5428744" y="1558384"/>
                <a:ext cx="345240" cy="735840"/>
              </p14:xfrm>
            </p:contentPart>
          </mc:Choice>
          <mc:Fallback>
            <p:pic>
              <p:nvPicPr>
                <p:cNvPr id="21" name="Ink 20">
                  <a:extLst>
                    <a:ext uri="{FF2B5EF4-FFF2-40B4-BE49-F238E27FC236}">
                      <a16:creationId xmlns:a16="http://schemas.microsoft.com/office/drawing/2014/main" id="{F9791080-39E7-319F-0C57-7C63B85A8261}"/>
                    </a:ext>
                  </a:extLst>
                </p:cNvPr>
                <p:cNvPicPr/>
                <p:nvPr/>
              </p:nvPicPr>
              <p:blipFill>
                <a:blip r:embed="rId8"/>
                <a:stretch>
                  <a:fillRect/>
                </a:stretch>
              </p:blipFill>
              <p:spPr>
                <a:xfrm>
                  <a:off x="5393104" y="1522384"/>
                  <a:ext cx="416880" cy="8074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2" name="Ink 21">
                  <a:extLst>
                    <a:ext uri="{FF2B5EF4-FFF2-40B4-BE49-F238E27FC236}">
                      <a16:creationId xmlns:a16="http://schemas.microsoft.com/office/drawing/2014/main" id="{353AA0B4-0447-BC27-8510-CEE30F007E50}"/>
                    </a:ext>
                  </a:extLst>
                </p14:cNvPr>
                <p14:cNvContentPartPr/>
                <p14:nvPr/>
              </p14:nvContentPartPr>
              <p14:xfrm>
                <a:off x="5965504" y="1820824"/>
                <a:ext cx="192600" cy="347760"/>
              </p14:xfrm>
            </p:contentPart>
          </mc:Choice>
          <mc:Fallback>
            <p:pic>
              <p:nvPicPr>
                <p:cNvPr id="22" name="Ink 21">
                  <a:extLst>
                    <a:ext uri="{FF2B5EF4-FFF2-40B4-BE49-F238E27FC236}">
                      <a16:creationId xmlns:a16="http://schemas.microsoft.com/office/drawing/2014/main" id="{353AA0B4-0447-BC27-8510-CEE30F007E50}"/>
                    </a:ext>
                  </a:extLst>
                </p:cNvPr>
                <p:cNvPicPr/>
                <p:nvPr/>
              </p:nvPicPr>
              <p:blipFill>
                <a:blip r:embed="rId10"/>
                <a:stretch>
                  <a:fillRect/>
                </a:stretch>
              </p:blipFill>
              <p:spPr>
                <a:xfrm>
                  <a:off x="5929864" y="1785184"/>
                  <a:ext cx="264240" cy="4194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30" name="Ink 29">
                  <a:extLst>
                    <a:ext uri="{FF2B5EF4-FFF2-40B4-BE49-F238E27FC236}">
                      <a16:creationId xmlns:a16="http://schemas.microsoft.com/office/drawing/2014/main" id="{4CED5C33-E6C2-DDBF-B0FF-B51A0796EDC6}"/>
                    </a:ext>
                  </a:extLst>
                </p14:cNvPr>
                <p14:cNvContentPartPr/>
                <p14:nvPr/>
              </p14:nvContentPartPr>
              <p14:xfrm>
                <a:off x="6328025" y="1704999"/>
                <a:ext cx="326160" cy="466920"/>
              </p14:xfrm>
            </p:contentPart>
          </mc:Choice>
          <mc:Fallback>
            <p:pic>
              <p:nvPicPr>
                <p:cNvPr id="30" name="Ink 29">
                  <a:extLst>
                    <a:ext uri="{FF2B5EF4-FFF2-40B4-BE49-F238E27FC236}">
                      <a16:creationId xmlns:a16="http://schemas.microsoft.com/office/drawing/2014/main" id="{4CED5C33-E6C2-DDBF-B0FF-B51A0796EDC6}"/>
                    </a:ext>
                  </a:extLst>
                </p:cNvPr>
                <p:cNvPicPr/>
                <p:nvPr/>
              </p:nvPicPr>
              <p:blipFill>
                <a:blip r:embed="rId12"/>
                <a:stretch>
                  <a:fillRect/>
                </a:stretch>
              </p:blipFill>
              <p:spPr>
                <a:xfrm>
                  <a:off x="6292025" y="1668999"/>
                  <a:ext cx="397800" cy="538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
            <p14:nvContentPartPr>
              <p14:cNvPr id="34" name="Ink 33">
                <a:extLst>
                  <a:ext uri="{FF2B5EF4-FFF2-40B4-BE49-F238E27FC236}">
                    <a16:creationId xmlns:a16="http://schemas.microsoft.com/office/drawing/2014/main" id="{0E934EC0-E093-FD52-C3EE-48BE90EFA8F0}"/>
                  </a:ext>
                </a:extLst>
              </p14:cNvPr>
              <p14:cNvContentPartPr/>
              <p14:nvPr/>
            </p14:nvContentPartPr>
            <p14:xfrm>
              <a:off x="3922128" y="2942147"/>
              <a:ext cx="1282680" cy="689760"/>
            </p14:xfrm>
          </p:contentPart>
        </mc:Choice>
        <mc:Fallback>
          <p:pic>
            <p:nvPicPr>
              <p:cNvPr id="34" name="Ink 33">
                <a:extLst>
                  <a:ext uri="{FF2B5EF4-FFF2-40B4-BE49-F238E27FC236}">
                    <a16:creationId xmlns:a16="http://schemas.microsoft.com/office/drawing/2014/main" id="{0E934EC0-E093-FD52-C3EE-48BE90EFA8F0}"/>
                  </a:ext>
                </a:extLst>
              </p:cNvPr>
              <p:cNvPicPr/>
              <p:nvPr/>
            </p:nvPicPr>
            <p:blipFill>
              <a:blip r:embed="rId14"/>
              <a:stretch>
                <a:fillRect/>
              </a:stretch>
            </p:blipFill>
            <p:spPr>
              <a:xfrm>
                <a:off x="3904128" y="2924507"/>
                <a:ext cx="1318320" cy="725400"/>
              </a:xfrm>
              <a:prstGeom prst="rect">
                <a:avLst/>
              </a:prstGeom>
            </p:spPr>
          </p:pic>
        </mc:Fallback>
      </mc:AlternateContent>
    </p:spTree>
    <p:extLst>
      <p:ext uri="{BB962C8B-B14F-4D97-AF65-F5344CB8AC3E}">
        <p14:creationId xmlns:p14="http://schemas.microsoft.com/office/powerpoint/2010/main" val="374371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ED23CE-F6B7-1985-FFB9-F540D2C420DD}"/>
              </a:ext>
            </a:extLst>
          </p:cNvPr>
          <p:cNvPicPr>
            <a:picLocks noChangeAspect="1"/>
          </p:cNvPicPr>
          <p:nvPr/>
        </p:nvPicPr>
        <p:blipFill>
          <a:blip r:embed="rId2"/>
          <a:stretch>
            <a:fillRect/>
          </a:stretch>
        </p:blipFill>
        <p:spPr>
          <a:xfrm>
            <a:off x="0" y="1"/>
            <a:ext cx="9405257" cy="5143499"/>
          </a:xfrm>
          <a:prstGeom prst="rect">
            <a:avLst/>
          </a:prstGeom>
        </p:spPr>
      </p:pic>
      <p:grpSp>
        <p:nvGrpSpPr>
          <p:cNvPr id="7" name="Group 6">
            <a:extLst>
              <a:ext uri="{FF2B5EF4-FFF2-40B4-BE49-F238E27FC236}">
                <a16:creationId xmlns:a16="http://schemas.microsoft.com/office/drawing/2014/main" id="{4B66A16F-5A89-85BF-F083-4CA66DB0BFAC}"/>
              </a:ext>
            </a:extLst>
          </p:cNvPr>
          <p:cNvGrpSpPr/>
          <p:nvPr/>
        </p:nvGrpSpPr>
        <p:grpSpPr>
          <a:xfrm>
            <a:off x="3980612" y="1632935"/>
            <a:ext cx="1129320" cy="422280"/>
            <a:chOff x="3980612" y="1632935"/>
            <a:chExt cx="1129320" cy="422280"/>
          </a:xfrm>
        </p:grpSpPr>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7538008A-7E75-78A8-7937-54844E1EA6BE}"/>
                    </a:ext>
                  </a:extLst>
                </p14:cNvPr>
                <p14:cNvContentPartPr/>
                <p14:nvPr/>
              </p14:nvContentPartPr>
              <p14:xfrm>
                <a:off x="4014452" y="1632935"/>
                <a:ext cx="963000" cy="422280"/>
              </p14:xfrm>
            </p:contentPart>
          </mc:Choice>
          <mc:Fallback>
            <p:pic>
              <p:nvPicPr>
                <p:cNvPr id="4" name="Ink 3">
                  <a:extLst>
                    <a:ext uri="{FF2B5EF4-FFF2-40B4-BE49-F238E27FC236}">
                      <a16:creationId xmlns:a16="http://schemas.microsoft.com/office/drawing/2014/main" id="{7538008A-7E75-78A8-7937-54844E1EA6BE}"/>
                    </a:ext>
                  </a:extLst>
                </p:cNvPr>
                <p:cNvPicPr/>
                <p:nvPr/>
              </p:nvPicPr>
              <p:blipFill>
                <a:blip r:embed="rId4"/>
                <a:stretch>
                  <a:fillRect/>
                </a:stretch>
              </p:blipFill>
              <p:spPr>
                <a:xfrm>
                  <a:off x="3978812" y="1597295"/>
                  <a:ext cx="1034640" cy="4939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A0B9ED3C-6862-CF42-EE3F-80B359656C3C}"/>
                    </a:ext>
                  </a:extLst>
                </p14:cNvPr>
                <p14:cNvContentPartPr/>
                <p14:nvPr/>
              </p14:nvContentPartPr>
              <p14:xfrm>
                <a:off x="3980612" y="1661015"/>
                <a:ext cx="1129320" cy="387000"/>
              </p14:xfrm>
            </p:contentPart>
          </mc:Choice>
          <mc:Fallback>
            <p:pic>
              <p:nvPicPr>
                <p:cNvPr id="6" name="Ink 5">
                  <a:extLst>
                    <a:ext uri="{FF2B5EF4-FFF2-40B4-BE49-F238E27FC236}">
                      <a16:creationId xmlns:a16="http://schemas.microsoft.com/office/drawing/2014/main" id="{A0B9ED3C-6862-CF42-EE3F-80B359656C3C}"/>
                    </a:ext>
                  </a:extLst>
                </p:cNvPr>
                <p:cNvPicPr/>
                <p:nvPr/>
              </p:nvPicPr>
              <p:blipFill>
                <a:blip r:embed="rId6"/>
                <a:stretch>
                  <a:fillRect/>
                </a:stretch>
              </p:blipFill>
              <p:spPr>
                <a:xfrm>
                  <a:off x="3944972" y="1625375"/>
                  <a:ext cx="1200960" cy="458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
            <p14:nvContentPartPr>
              <p14:cNvPr id="13" name="Ink 12">
                <a:extLst>
                  <a:ext uri="{FF2B5EF4-FFF2-40B4-BE49-F238E27FC236}">
                    <a16:creationId xmlns:a16="http://schemas.microsoft.com/office/drawing/2014/main" id="{FEEBBF62-52D9-4B48-CE6E-E1F59A44DA70}"/>
                  </a:ext>
                </a:extLst>
              </p14:cNvPr>
              <p14:cNvContentPartPr/>
              <p14:nvPr/>
            </p14:nvContentPartPr>
            <p14:xfrm>
              <a:off x="3551184" y="2313667"/>
              <a:ext cx="519120" cy="270000"/>
            </p14:xfrm>
          </p:contentPart>
        </mc:Choice>
        <mc:Fallback>
          <p:pic>
            <p:nvPicPr>
              <p:cNvPr id="13" name="Ink 12">
                <a:extLst>
                  <a:ext uri="{FF2B5EF4-FFF2-40B4-BE49-F238E27FC236}">
                    <a16:creationId xmlns:a16="http://schemas.microsoft.com/office/drawing/2014/main" id="{FEEBBF62-52D9-4B48-CE6E-E1F59A44DA70}"/>
                  </a:ext>
                </a:extLst>
              </p:cNvPr>
              <p:cNvPicPr/>
              <p:nvPr/>
            </p:nvPicPr>
            <p:blipFill>
              <a:blip r:embed="rId8"/>
              <a:stretch>
                <a:fillRect/>
              </a:stretch>
            </p:blipFill>
            <p:spPr>
              <a:xfrm>
                <a:off x="3515184" y="2277667"/>
                <a:ext cx="590760" cy="341640"/>
              </a:xfrm>
              <a:prstGeom prst="rect">
                <a:avLst/>
              </a:prstGeom>
            </p:spPr>
          </p:pic>
        </mc:Fallback>
      </mc:AlternateContent>
    </p:spTree>
    <p:extLst>
      <p:ext uri="{BB962C8B-B14F-4D97-AF65-F5344CB8AC3E}">
        <p14:creationId xmlns:p14="http://schemas.microsoft.com/office/powerpoint/2010/main" val="1497436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EF7240-DB98-E5B0-2803-43CB1859D738}"/>
              </a:ext>
            </a:extLst>
          </p:cNvPr>
          <p:cNvPicPr>
            <a:picLocks noChangeAspect="1"/>
          </p:cNvPicPr>
          <p:nvPr/>
        </p:nvPicPr>
        <p:blipFill>
          <a:blip r:embed="rId2"/>
          <a:stretch>
            <a:fillRect/>
          </a:stretch>
        </p:blipFill>
        <p:spPr>
          <a:xfrm>
            <a:off x="0" y="1"/>
            <a:ext cx="9144000" cy="5143499"/>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1A72A1E3-9605-97AF-7BF2-DC398CD020FE}"/>
                  </a:ext>
                </a:extLst>
              </p14:cNvPr>
              <p14:cNvContentPartPr/>
              <p14:nvPr/>
            </p14:nvContentPartPr>
            <p14:xfrm>
              <a:off x="3687154" y="1868737"/>
              <a:ext cx="1773360" cy="767520"/>
            </p14:xfrm>
          </p:contentPart>
        </mc:Choice>
        <mc:Fallback>
          <p:pic>
            <p:nvPicPr>
              <p:cNvPr id="2" name="Ink 1">
                <a:extLst>
                  <a:ext uri="{FF2B5EF4-FFF2-40B4-BE49-F238E27FC236}">
                    <a16:creationId xmlns:a16="http://schemas.microsoft.com/office/drawing/2014/main" id="{1A72A1E3-9605-97AF-7BF2-DC398CD020FE}"/>
                  </a:ext>
                </a:extLst>
              </p:cNvPr>
              <p:cNvPicPr/>
              <p:nvPr/>
            </p:nvPicPr>
            <p:blipFill>
              <a:blip r:embed="rId4"/>
              <a:stretch>
                <a:fillRect/>
              </a:stretch>
            </p:blipFill>
            <p:spPr>
              <a:xfrm>
                <a:off x="3651514" y="1832737"/>
                <a:ext cx="1845000" cy="839160"/>
              </a:xfrm>
              <a:prstGeom prst="rect">
                <a:avLst/>
              </a:prstGeom>
            </p:spPr>
          </p:pic>
        </mc:Fallback>
      </mc:AlternateContent>
    </p:spTree>
    <p:extLst>
      <p:ext uri="{BB962C8B-B14F-4D97-AF65-F5344CB8AC3E}">
        <p14:creationId xmlns:p14="http://schemas.microsoft.com/office/powerpoint/2010/main" val="2403088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2EA31E-699A-2DAD-639E-BCFEFD3482A9}"/>
              </a:ext>
            </a:extLst>
          </p:cNvPr>
          <p:cNvPicPr>
            <a:picLocks noChangeAspect="1"/>
          </p:cNvPicPr>
          <p:nvPr/>
        </p:nvPicPr>
        <p:blipFill>
          <a:blip r:embed="rId2"/>
          <a:stretch>
            <a:fillRect/>
          </a:stretch>
        </p:blipFill>
        <p:spPr>
          <a:xfrm>
            <a:off x="0" y="0"/>
            <a:ext cx="9144000" cy="5143500"/>
          </a:xfrm>
          <a:prstGeom prst="rect">
            <a:avLst/>
          </a:prstGeom>
        </p:spPr>
      </p:pic>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020C2013-4989-D8ED-7107-2B943F04E2AD}"/>
                  </a:ext>
                </a:extLst>
              </p14:cNvPr>
              <p14:cNvContentPartPr/>
              <p14:nvPr/>
            </p14:nvContentPartPr>
            <p14:xfrm>
              <a:off x="2180777" y="2846901"/>
              <a:ext cx="701280" cy="1024560"/>
            </p14:xfrm>
          </p:contentPart>
        </mc:Choice>
        <mc:Fallback>
          <p:pic>
            <p:nvPicPr>
              <p:cNvPr id="5" name="Ink 4">
                <a:extLst>
                  <a:ext uri="{FF2B5EF4-FFF2-40B4-BE49-F238E27FC236}">
                    <a16:creationId xmlns:a16="http://schemas.microsoft.com/office/drawing/2014/main" id="{020C2013-4989-D8ED-7107-2B943F04E2AD}"/>
                  </a:ext>
                </a:extLst>
              </p:cNvPr>
              <p:cNvPicPr/>
              <p:nvPr/>
            </p:nvPicPr>
            <p:blipFill>
              <a:blip r:embed="rId4"/>
              <a:stretch>
                <a:fillRect/>
              </a:stretch>
            </p:blipFill>
            <p:spPr>
              <a:xfrm>
                <a:off x="2144777" y="2810901"/>
                <a:ext cx="772920" cy="10962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5329B6AD-D85D-7DB2-147D-B3581DFDB3F1}"/>
                  </a:ext>
                </a:extLst>
              </p14:cNvPr>
              <p14:cNvContentPartPr/>
              <p14:nvPr/>
            </p14:nvContentPartPr>
            <p14:xfrm>
              <a:off x="2399297" y="3489141"/>
              <a:ext cx="507600" cy="519120"/>
            </p14:xfrm>
          </p:contentPart>
        </mc:Choice>
        <mc:Fallback>
          <p:pic>
            <p:nvPicPr>
              <p:cNvPr id="8" name="Ink 7">
                <a:extLst>
                  <a:ext uri="{FF2B5EF4-FFF2-40B4-BE49-F238E27FC236}">
                    <a16:creationId xmlns:a16="http://schemas.microsoft.com/office/drawing/2014/main" id="{5329B6AD-D85D-7DB2-147D-B3581DFDB3F1}"/>
                  </a:ext>
                </a:extLst>
              </p:cNvPr>
              <p:cNvPicPr/>
              <p:nvPr/>
            </p:nvPicPr>
            <p:blipFill>
              <a:blip r:embed="rId6"/>
              <a:stretch>
                <a:fillRect/>
              </a:stretch>
            </p:blipFill>
            <p:spPr>
              <a:xfrm>
                <a:off x="2363657" y="3453141"/>
                <a:ext cx="579240" cy="590760"/>
              </a:xfrm>
              <a:prstGeom prst="rect">
                <a:avLst/>
              </a:prstGeom>
            </p:spPr>
          </p:pic>
        </mc:Fallback>
      </mc:AlternateContent>
      <p:grpSp>
        <p:nvGrpSpPr>
          <p:cNvPr id="11" name="Group 10">
            <a:extLst>
              <a:ext uri="{FF2B5EF4-FFF2-40B4-BE49-F238E27FC236}">
                <a16:creationId xmlns:a16="http://schemas.microsoft.com/office/drawing/2014/main" id="{0B8CFBF4-7735-023B-1759-E9F62A1B25C4}"/>
              </a:ext>
            </a:extLst>
          </p:cNvPr>
          <p:cNvGrpSpPr/>
          <p:nvPr/>
        </p:nvGrpSpPr>
        <p:grpSpPr>
          <a:xfrm>
            <a:off x="5511137" y="3515421"/>
            <a:ext cx="1261080" cy="826920"/>
            <a:chOff x="5511137" y="3515421"/>
            <a:chExt cx="1261080" cy="826920"/>
          </a:xfrm>
        </p:grpSpPr>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64958724-07AE-A29D-7E41-6529EDEAEBB8}"/>
                    </a:ext>
                  </a:extLst>
                </p14:cNvPr>
                <p14:cNvContentPartPr/>
                <p14:nvPr/>
              </p14:nvContentPartPr>
              <p14:xfrm>
                <a:off x="5705897" y="3515421"/>
                <a:ext cx="1066320" cy="553680"/>
              </p14:xfrm>
            </p:contentPart>
          </mc:Choice>
          <mc:Fallback>
            <p:pic>
              <p:nvPicPr>
                <p:cNvPr id="9" name="Ink 8">
                  <a:extLst>
                    <a:ext uri="{FF2B5EF4-FFF2-40B4-BE49-F238E27FC236}">
                      <a16:creationId xmlns:a16="http://schemas.microsoft.com/office/drawing/2014/main" id="{64958724-07AE-A29D-7E41-6529EDEAEBB8}"/>
                    </a:ext>
                  </a:extLst>
                </p:cNvPr>
                <p:cNvPicPr/>
                <p:nvPr/>
              </p:nvPicPr>
              <p:blipFill>
                <a:blip r:embed="rId8"/>
                <a:stretch>
                  <a:fillRect/>
                </a:stretch>
              </p:blipFill>
              <p:spPr>
                <a:xfrm>
                  <a:off x="5670257" y="3479421"/>
                  <a:ext cx="1137960" cy="6253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8D567972-31B5-FFF7-8ED4-9D9BD9BBA428}"/>
                    </a:ext>
                  </a:extLst>
                </p14:cNvPr>
                <p14:cNvContentPartPr/>
                <p14:nvPr/>
              </p14:nvContentPartPr>
              <p14:xfrm>
                <a:off x="5511137" y="3791901"/>
                <a:ext cx="655560" cy="550440"/>
              </p14:xfrm>
            </p:contentPart>
          </mc:Choice>
          <mc:Fallback>
            <p:pic>
              <p:nvPicPr>
                <p:cNvPr id="10" name="Ink 9">
                  <a:extLst>
                    <a:ext uri="{FF2B5EF4-FFF2-40B4-BE49-F238E27FC236}">
                      <a16:creationId xmlns:a16="http://schemas.microsoft.com/office/drawing/2014/main" id="{8D567972-31B5-FFF7-8ED4-9D9BD9BBA428}"/>
                    </a:ext>
                  </a:extLst>
                </p:cNvPr>
                <p:cNvPicPr/>
                <p:nvPr/>
              </p:nvPicPr>
              <p:blipFill>
                <a:blip r:embed="rId10"/>
                <a:stretch>
                  <a:fillRect/>
                </a:stretch>
              </p:blipFill>
              <p:spPr>
                <a:xfrm>
                  <a:off x="5475497" y="3756261"/>
                  <a:ext cx="727200" cy="622080"/>
                </a:xfrm>
                <a:prstGeom prst="rect">
                  <a:avLst/>
                </a:prstGeom>
              </p:spPr>
            </p:pic>
          </mc:Fallback>
        </mc:AlternateContent>
      </p:grpSp>
    </p:spTree>
    <p:extLst>
      <p:ext uri="{BB962C8B-B14F-4D97-AF65-F5344CB8AC3E}">
        <p14:creationId xmlns:p14="http://schemas.microsoft.com/office/powerpoint/2010/main" val="3776685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5571EF-D989-F372-1194-908B83766A4B}"/>
              </a:ext>
            </a:extLst>
          </p:cNvPr>
          <p:cNvPicPr>
            <a:picLocks noChangeAspect="1"/>
          </p:cNvPicPr>
          <p:nvPr/>
        </p:nvPicPr>
        <p:blipFill>
          <a:blip r:embed="rId2"/>
          <a:stretch>
            <a:fillRect/>
          </a:stretch>
        </p:blipFill>
        <p:spPr>
          <a:xfrm>
            <a:off x="0" y="1"/>
            <a:ext cx="9144000" cy="5143499"/>
          </a:xfrm>
          <a:prstGeom prst="rect">
            <a:avLst/>
          </a:prstGeom>
        </p:spPr>
      </p:pic>
      <p:grpSp>
        <p:nvGrpSpPr>
          <p:cNvPr id="5" name="Group 4">
            <a:extLst>
              <a:ext uri="{FF2B5EF4-FFF2-40B4-BE49-F238E27FC236}">
                <a16:creationId xmlns:a16="http://schemas.microsoft.com/office/drawing/2014/main" id="{62AFB223-38D0-9E0F-48E2-8F6D55ADB40F}"/>
              </a:ext>
            </a:extLst>
          </p:cNvPr>
          <p:cNvGrpSpPr/>
          <p:nvPr/>
        </p:nvGrpSpPr>
        <p:grpSpPr>
          <a:xfrm>
            <a:off x="2004017" y="2371701"/>
            <a:ext cx="1356480" cy="434160"/>
            <a:chOff x="2004017" y="2371701"/>
            <a:chExt cx="1356480" cy="434160"/>
          </a:xfrm>
        </p:grpSpPr>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696C54D7-84BD-F106-4715-337A51539D93}"/>
                    </a:ext>
                  </a:extLst>
                </p14:cNvPr>
                <p14:cNvContentPartPr/>
                <p14:nvPr/>
              </p14:nvContentPartPr>
              <p14:xfrm>
                <a:off x="2004017" y="2431821"/>
                <a:ext cx="1355760" cy="191160"/>
              </p14:xfrm>
            </p:contentPart>
          </mc:Choice>
          <mc:Fallback>
            <p:pic>
              <p:nvPicPr>
                <p:cNvPr id="2" name="Ink 1">
                  <a:extLst>
                    <a:ext uri="{FF2B5EF4-FFF2-40B4-BE49-F238E27FC236}">
                      <a16:creationId xmlns:a16="http://schemas.microsoft.com/office/drawing/2014/main" id="{696C54D7-84BD-F106-4715-337A51539D93}"/>
                    </a:ext>
                  </a:extLst>
                </p:cNvPr>
                <p:cNvPicPr/>
                <p:nvPr/>
              </p:nvPicPr>
              <p:blipFill>
                <a:blip r:embed="rId4"/>
                <a:stretch>
                  <a:fillRect/>
                </a:stretch>
              </p:blipFill>
              <p:spPr>
                <a:xfrm>
                  <a:off x="1968377" y="2396181"/>
                  <a:ext cx="1427400" cy="2628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53670CFB-1558-A942-8B50-E7B4E1BC9A98}"/>
                    </a:ext>
                  </a:extLst>
                </p14:cNvPr>
                <p14:cNvContentPartPr/>
                <p14:nvPr/>
              </p14:nvContentPartPr>
              <p14:xfrm>
                <a:off x="2912657" y="2371701"/>
                <a:ext cx="447840" cy="434160"/>
              </p14:xfrm>
            </p:contentPart>
          </mc:Choice>
          <mc:Fallback>
            <p:pic>
              <p:nvPicPr>
                <p:cNvPr id="4" name="Ink 3">
                  <a:extLst>
                    <a:ext uri="{FF2B5EF4-FFF2-40B4-BE49-F238E27FC236}">
                      <a16:creationId xmlns:a16="http://schemas.microsoft.com/office/drawing/2014/main" id="{53670CFB-1558-A942-8B50-E7B4E1BC9A98}"/>
                    </a:ext>
                  </a:extLst>
                </p:cNvPr>
                <p:cNvPicPr/>
                <p:nvPr/>
              </p:nvPicPr>
              <p:blipFill>
                <a:blip r:embed="rId6"/>
                <a:stretch>
                  <a:fillRect/>
                </a:stretch>
              </p:blipFill>
              <p:spPr>
                <a:xfrm>
                  <a:off x="2877017" y="2336061"/>
                  <a:ext cx="519480" cy="505800"/>
                </a:xfrm>
                <a:prstGeom prst="rect">
                  <a:avLst/>
                </a:prstGeom>
              </p:spPr>
            </p:pic>
          </mc:Fallback>
        </mc:AlternateContent>
      </p:grpSp>
      <p:grpSp>
        <p:nvGrpSpPr>
          <p:cNvPr id="8" name="Group 7">
            <a:extLst>
              <a:ext uri="{FF2B5EF4-FFF2-40B4-BE49-F238E27FC236}">
                <a16:creationId xmlns:a16="http://schemas.microsoft.com/office/drawing/2014/main" id="{4B48A3A4-D0E6-9292-FCE3-1EEE5B8D8F2A}"/>
              </a:ext>
            </a:extLst>
          </p:cNvPr>
          <p:cNvGrpSpPr/>
          <p:nvPr/>
        </p:nvGrpSpPr>
        <p:grpSpPr>
          <a:xfrm>
            <a:off x="4294337" y="2826381"/>
            <a:ext cx="554760" cy="978120"/>
            <a:chOff x="4294337" y="2826381"/>
            <a:chExt cx="554760" cy="978120"/>
          </a:xfrm>
        </p:grpSpPr>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3BFF8F31-A108-0010-C609-50B56EECE2FE}"/>
                    </a:ext>
                  </a:extLst>
                </p14:cNvPr>
                <p14:cNvContentPartPr/>
                <p14:nvPr/>
              </p14:nvContentPartPr>
              <p14:xfrm>
                <a:off x="4540217" y="2826381"/>
                <a:ext cx="308880" cy="978120"/>
              </p14:xfrm>
            </p:contentPart>
          </mc:Choice>
          <mc:Fallback>
            <p:pic>
              <p:nvPicPr>
                <p:cNvPr id="6" name="Ink 5">
                  <a:extLst>
                    <a:ext uri="{FF2B5EF4-FFF2-40B4-BE49-F238E27FC236}">
                      <a16:creationId xmlns:a16="http://schemas.microsoft.com/office/drawing/2014/main" id="{3BFF8F31-A108-0010-C609-50B56EECE2FE}"/>
                    </a:ext>
                  </a:extLst>
                </p:cNvPr>
                <p:cNvPicPr/>
                <p:nvPr/>
              </p:nvPicPr>
              <p:blipFill>
                <a:blip r:embed="rId8"/>
                <a:stretch>
                  <a:fillRect/>
                </a:stretch>
              </p:blipFill>
              <p:spPr>
                <a:xfrm>
                  <a:off x="4504577" y="2790741"/>
                  <a:ext cx="380520" cy="10497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7" name="Ink 6">
                  <a:extLst>
                    <a:ext uri="{FF2B5EF4-FFF2-40B4-BE49-F238E27FC236}">
                      <a16:creationId xmlns:a16="http://schemas.microsoft.com/office/drawing/2014/main" id="{F8D06E42-DACE-24A6-A821-1FE250BAF9E8}"/>
                    </a:ext>
                  </a:extLst>
                </p14:cNvPr>
                <p14:cNvContentPartPr/>
                <p14:nvPr/>
              </p14:nvContentPartPr>
              <p14:xfrm>
                <a:off x="4294337" y="2834661"/>
                <a:ext cx="507600" cy="169920"/>
              </p14:xfrm>
            </p:contentPart>
          </mc:Choice>
          <mc:Fallback>
            <p:pic>
              <p:nvPicPr>
                <p:cNvPr id="7" name="Ink 6">
                  <a:extLst>
                    <a:ext uri="{FF2B5EF4-FFF2-40B4-BE49-F238E27FC236}">
                      <a16:creationId xmlns:a16="http://schemas.microsoft.com/office/drawing/2014/main" id="{F8D06E42-DACE-24A6-A821-1FE250BAF9E8}"/>
                    </a:ext>
                  </a:extLst>
                </p:cNvPr>
                <p:cNvPicPr/>
                <p:nvPr/>
              </p:nvPicPr>
              <p:blipFill>
                <a:blip r:embed="rId10"/>
                <a:stretch>
                  <a:fillRect/>
                </a:stretch>
              </p:blipFill>
              <p:spPr>
                <a:xfrm>
                  <a:off x="4258697" y="2798661"/>
                  <a:ext cx="579240" cy="241560"/>
                </a:xfrm>
                <a:prstGeom prst="rect">
                  <a:avLst/>
                </a:prstGeom>
              </p:spPr>
            </p:pic>
          </mc:Fallback>
        </mc:AlternateContent>
      </p:grpSp>
      <p:grpSp>
        <p:nvGrpSpPr>
          <p:cNvPr id="11" name="Group 10">
            <a:extLst>
              <a:ext uri="{FF2B5EF4-FFF2-40B4-BE49-F238E27FC236}">
                <a16:creationId xmlns:a16="http://schemas.microsoft.com/office/drawing/2014/main" id="{E56F2C31-5487-63CF-DFA3-0B923D05BD51}"/>
              </a:ext>
            </a:extLst>
          </p:cNvPr>
          <p:cNvGrpSpPr/>
          <p:nvPr/>
        </p:nvGrpSpPr>
        <p:grpSpPr>
          <a:xfrm>
            <a:off x="5766017" y="2612181"/>
            <a:ext cx="1199160" cy="431280"/>
            <a:chOff x="5766017" y="2612181"/>
            <a:chExt cx="1199160" cy="431280"/>
          </a:xfrm>
        </p:grpSpPr>
        <mc:AlternateContent xmlns:mc="http://schemas.openxmlformats.org/markup-compatibility/2006">
          <mc:Choice xmlns:p14="http://schemas.microsoft.com/office/powerpoint/2010/main" Requires="p14">
            <p:contentPart p14:bwMode="auto" r:id="rId11">
              <p14:nvContentPartPr>
                <p14:cNvPr id="9" name="Ink 8">
                  <a:extLst>
                    <a:ext uri="{FF2B5EF4-FFF2-40B4-BE49-F238E27FC236}">
                      <a16:creationId xmlns:a16="http://schemas.microsoft.com/office/drawing/2014/main" id="{7523B7E8-F9DC-EC5F-005E-127DA878A3C3}"/>
                    </a:ext>
                  </a:extLst>
                </p14:cNvPr>
                <p14:cNvContentPartPr/>
                <p14:nvPr/>
              </p14:nvContentPartPr>
              <p14:xfrm>
                <a:off x="5912537" y="2743221"/>
                <a:ext cx="1052640" cy="287280"/>
              </p14:xfrm>
            </p:contentPart>
          </mc:Choice>
          <mc:Fallback>
            <p:pic>
              <p:nvPicPr>
                <p:cNvPr id="9" name="Ink 8">
                  <a:extLst>
                    <a:ext uri="{FF2B5EF4-FFF2-40B4-BE49-F238E27FC236}">
                      <a16:creationId xmlns:a16="http://schemas.microsoft.com/office/drawing/2014/main" id="{7523B7E8-F9DC-EC5F-005E-127DA878A3C3}"/>
                    </a:ext>
                  </a:extLst>
                </p:cNvPr>
                <p:cNvPicPr/>
                <p:nvPr/>
              </p:nvPicPr>
              <p:blipFill>
                <a:blip r:embed="rId12"/>
                <a:stretch>
                  <a:fillRect/>
                </a:stretch>
              </p:blipFill>
              <p:spPr>
                <a:xfrm>
                  <a:off x="5876897" y="2707221"/>
                  <a:ext cx="1124280" cy="3589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0" name="Ink 9">
                  <a:extLst>
                    <a:ext uri="{FF2B5EF4-FFF2-40B4-BE49-F238E27FC236}">
                      <a16:creationId xmlns:a16="http://schemas.microsoft.com/office/drawing/2014/main" id="{53A912D3-EBDE-E14A-5FB6-C906B7C69C73}"/>
                    </a:ext>
                  </a:extLst>
                </p14:cNvPr>
                <p14:cNvContentPartPr/>
                <p14:nvPr/>
              </p14:nvContentPartPr>
              <p14:xfrm>
                <a:off x="5766017" y="2612181"/>
                <a:ext cx="384120" cy="431280"/>
              </p14:xfrm>
            </p:contentPart>
          </mc:Choice>
          <mc:Fallback>
            <p:pic>
              <p:nvPicPr>
                <p:cNvPr id="10" name="Ink 9">
                  <a:extLst>
                    <a:ext uri="{FF2B5EF4-FFF2-40B4-BE49-F238E27FC236}">
                      <a16:creationId xmlns:a16="http://schemas.microsoft.com/office/drawing/2014/main" id="{53A912D3-EBDE-E14A-5FB6-C906B7C69C73}"/>
                    </a:ext>
                  </a:extLst>
                </p:cNvPr>
                <p:cNvPicPr/>
                <p:nvPr/>
              </p:nvPicPr>
              <p:blipFill>
                <a:blip r:embed="rId14"/>
                <a:stretch>
                  <a:fillRect/>
                </a:stretch>
              </p:blipFill>
              <p:spPr>
                <a:xfrm>
                  <a:off x="5730377" y="2576181"/>
                  <a:ext cx="455760" cy="502920"/>
                </a:xfrm>
                <a:prstGeom prst="rect">
                  <a:avLst/>
                </a:prstGeom>
              </p:spPr>
            </p:pic>
          </mc:Fallback>
        </mc:AlternateContent>
      </p:grpSp>
    </p:spTree>
    <p:extLst>
      <p:ext uri="{BB962C8B-B14F-4D97-AF65-F5344CB8AC3E}">
        <p14:creationId xmlns:p14="http://schemas.microsoft.com/office/powerpoint/2010/main" val="1104768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EF2142-3636-D483-B6E3-EE597FAF6110}"/>
              </a:ext>
            </a:extLst>
          </p:cNvPr>
          <p:cNvPicPr>
            <a:picLocks noChangeAspect="1"/>
          </p:cNvPicPr>
          <p:nvPr/>
        </p:nvPicPr>
        <p:blipFill>
          <a:blip r:embed="rId2"/>
          <a:stretch>
            <a:fillRect/>
          </a:stretch>
        </p:blipFill>
        <p:spPr>
          <a:xfrm>
            <a:off x="0" y="1"/>
            <a:ext cx="9144000" cy="5143499"/>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78077B4E-862A-942F-EB6D-FC3A151EFD0A}"/>
                  </a:ext>
                </a:extLst>
              </p14:cNvPr>
              <p14:cNvContentPartPr/>
              <p14:nvPr/>
            </p14:nvContentPartPr>
            <p14:xfrm>
              <a:off x="2668503" y="1979307"/>
              <a:ext cx="1273680" cy="684360"/>
            </p14:xfrm>
          </p:contentPart>
        </mc:Choice>
        <mc:Fallback>
          <p:pic>
            <p:nvPicPr>
              <p:cNvPr id="2" name="Ink 1">
                <a:extLst>
                  <a:ext uri="{FF2B5EF4-FFF2-40B4-BE49-F238E27FC236}">
                    <a16:creationId xmlns:a16="http://schemas.microsoft.com/office/drawing/2014/main" id="{78077B4E-862A-942F-EB6D-FC3A151EFD0A}"/>
                  </a:ext>
                </a:extLst>
              </p:cNvPr>
              <p:cNvPicPr/>
              <p:nvPr/>
            </p:nvPicPr>
            <p:blipFill>
              <a:blip r:embed="rId4"/>
              <a:stretch>
                <a:fillRect/>
              </a:stretch>
            </p:blipFill>
            <p:spPr>
              <a:xfrm>
                <a:off x="2650863" y="1961667"/>
                <a:ext cx="1309320" cy="720000"/>
              </a:xfrm>
              <a:prstGeom prst="rect">
                <a:avLst/>
              </a:prstGeom>
            </p:spPr>
          </p:pic>
        </mc:Fallback>
      </mc:AlternateContent>
    </p:spTree>
    <p:extLst>
      <p:ext uri="{BB962C8B-B14F-4D97-AF65-F5344CB8AC3E}">
        <p14:creationId xmlns:p14="http://schemas.microsoft.com/office/powerpoint/2010/main" val="404751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CD70F-2158-DAB5-C3EB-7285C3D75228}"/>
              </a:ext>
            </a:extLst>
          </p:cNvPr>
          <p:cNvPicPr>
            <a:picLocks noChangeAspect="1"/>
          </p:cNvPicPr>
          <p:nvPr/>
        </p:nvPicPr>
        <p:blipFill rotWithShape="1">
          <a:blip r:embed="rId2"/>
          <a:srcRect l="23195" t="2107" r="32188" b="5357"/>
          <a:stretch/>
        </p:blipFill>
        <p:spPr>
          <a:xfrm>
            <a:off x="1461389" y="470262"/>
            <a:ext cx="5670931" cy="4385855"/>
          </a:xfrm>
          <a:prstGeom prst="rect">
            <a:avLst/>
          </a:prstGeom>
        </p:spPr>
      </p:pic>
      <mc:AlternateContent xmlns:mc="http://schemas.openxmlformats.org/markup-compatibility/2006">
        <mc:Choice xmlns:p14="http://schemas.microsoft.com/office/powerpoint/2010/main" Requires="p14">
          <p:contentPart p14:bwMode="auto" r:id="rId3">
            <p14:nvContentPartPr>
              <p14:cNvPr id="17" name="Ink 16">
                <a:extLst>
                  <a:ext uri="{FF2B5EF4-FFF2-40B4-BE49-F238E27FC236}">
                    <a16:creationId xmlns:a16="http://schemas.microsoft.com/office/drawing/2014/main" id="{B50DC564-58FD-AB4E-579D-69DBBEEC1AB1}"/>
                  </a:ext>
                </a:extLst>
              </p14:cNvPr>
              <p14:cNvContentPartPr/>
              <p14:nvPr/>
            </p14:nvContentPartPr>
            <p14:xfrm>
              <a:off x="2625939" y="1234572"/>
              <a:ext cx="1791258" cy="901611"/>
            </p14:xfrm>
          </p:contentPart>
        </mc:Choice>
        <mc:Fallback>
          <p:pic>
            <p:nvPicPr>
              <p:cNvPr id="17" name="Ink 16">
                <a:extLst>
                  <a:ext uri="{FF2B5EF4-FFF2-40B4-BE49-F238E27FC236}">
                    <a16:creationId xmlns:a16="http://schemas.microsoft.com/office/drawing/2014/main" id="{B50DC564-58FD-AB4E-579D-69DBBEEC1AB1}"/>
                  </a:ext>
                </a:extLst>
              </p:cNvPr>
              <p:cNvPicPr/>
              <p:nvPr/>
            </p:nvPicPr>
            <p:blipFill>
              <a:blip r:embed="rId4"/>
              <a:stretch>
                <a:fillRect/>
              </a:stretch>
            </p:blipFill>
            <p:spPr>
              <a:xfrm>
                <a:off x="2607940" y="1216936"/>
                <a:ext cx="1826896" cy="937244"/>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8" name="Ink 17">
                <a:extLst>
                  <a:ext uri="{FF2B5EF4-FFF2-40B4-BE49-F238E27FC236}">
                    <a16:creationId xmlns:a16="http://schemas.microsoft.com/office/drawing/2014/main" id="{72795D28-2BA1-F51C-F218-A0B6EDDA72C4}"/>
                  </a:ext>
                </a:extLst>
              </p14:cNvPr>
              <p14:cNvContentPartPr/>
              <p14:nvPr/>
            </p14:nvContentPartPr>
            <p14:xfrm>
              <a:off x="2625939" y="3802104"/>
              <a:ext cx="1791258" cy="901611"/>
            </p14:xfrm>
          </p:contentPart>
        </mc:Choice>
        <mc:Fallback>
          <p:pic>
            <p:nvPicPr>
              <p:cNvPr id="18" name="Ink 17">
                <a:extLst>
                  <a:ext uri="{FF2B5EF4-FFF2-40B4-BE49-F238E27FC236}">
                    <a16:creationId xmlns:a16="http://schemas.microsoft.com/office/drawing/2014/main" id="{72795D28-2BA1-F51C-F218-A0B6EDDA72C4}"/>
                  </a:ext>
                </a:extLst>
              </p:cNvPr>
              <p:cNvPicPr/>
              <p:nvPr/>
            </p:nvPicPr>
            <p:blipFill>
              <a:blip r:embed="rId4"/>
              <a:stretch>
                <a:fillRect/>
              </a:stretch>
            </p:blipFill>
            <p:spPr>
              <a:xfrm>
                <a:off x="2607940" y="3784468"/>
                <a:ext cx="1826896" cy="937244"/>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9" name="Ink 18">
                <a:extLst>
                  <a:ext uri="{FF2B5EF4-FFF2-40B4-BE49-F238E27FC236}">
                    <a16:creationId xmlns:a16="http://schemas.microsoft.com/office/drawing/2014/main" id="{695A1B0A-A7D4-CD74-37D3-81E6D327B05E}"/>
                  </a:ext>
                </a:extLst>
              </p14:cNvPr>
              <p14:cNvContentPartPr/>
              <p14:nvPr/>
            </p14:nvContentPartPr>
            <p14:xfrm>
              <a:off x="2625939" y="2518338"/>
              <a:ext cx="1791258" cy="901611"/>
            </p14:xfrm>
          </p:contentPart>
        </mc:Choice>
        <mc:Fallback>
          <p:pic>
            <p:nvPicPr>
              <p:cNvPr id="19" name="Ink 18">
                <a:extLst>
                  <a:ext uri="{FF2B5EF4-FFF2-40B4-BE49-F238E27FC236}">
                    <a16:creationId xmlns:a16="http://schemas.microsoft.com/office/drawing/2014/main" id="{695A1B0A-A7D4-CD74-37D3-81E6D327B05E}"/>
                  </a:ext>
                </a:extLst>
              </p:cNvPr>
              <p:cNvPicPr/>
              <p:nvPr/>
            </p:nvPicPr>
            <p:blipFill>
              <a:blip r:embed="rId4"/>
              <a:stretch>
                <a:fillRect/>
              </a:stretch>
            </p:blipFill>
            <p:spPr>
              <a:xfrm>
                <a:off x="2607940" y="2500702"/>
                <a:ext cx="1826896" cy="937244"/>
              </a:xfrm>
              <a:prstGeom prst="rect">
                <a:avLst/>
              </a:prstGeom>
            </p:spPr>
          </p:pic>
        </mc:Fallback>
      </mc:AlternateContent>
    </p:spTree>
    <p:extLst>
      <p:ext uri="{BB962C8B-B14F-4D97-AF65-F5344CB8AC3E}">
        <p14:creationId xmlns:p14="http://schemas.microsoft.com/office/powerpoint/2010/main" val="4022320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EAFC6D-FF9A-5933-823B-24CD39AFF032}"/>
              </a:ext>
            </a:extLst>
          </p:cNvPr>
          <p:cNvPicPr>
            <a:picLocks noChangeAspect="1"/>
          </p:cNvPicPr>
          <p:nvPr/>
        </p:nvPicPr>
        <p:blipFill>
          <a:blip r:embed="rId2"/>
          <a:stretch>
            <a:fillRect/>
          </a:stretch>
        </p:blipFill>
        <p:spPr>
          <a:xfrm>
            <a:off x="0" y="0"/>
            <a:ext cx="9144000" cy="5143500"/>
          </a:xfrm>
          <a:prstGeom prst="rect">
            <a:avLst/>
          </a:prstGeom>
        </p:spPr>
      </p:pic>
      <p:grpSp>
        <p:nvGrpSpPr>
          <p:cNvPr id="21" name="Group 20">
            <a:extLst>
              <a:ext uri="{FF2B5EF4-FFF2-40B4-BE49-F238E27FC236}">
                <a16:creationId xmlns:a16="http://schemas.microsoft.com/office/drawing/2014/main" id="{08ABB555-221E-817A-F52B-4DCBE5E4AF5C}"/>
              </a:ext>
            </a:extLst>
          </p:cNvPr>
          <p:cNvGrpSpPr/>
          <p:nvPr/>
        </p:nvGrpSpPr>
        <p:grpSpPr>
          <a:xfrm>
            <a:off x="3293929" y="3564482"/>
            <a:ext cx="1974240" cy="1432080"/>
            <a:chOff x="3293929" y="3564482"/>
            <a:chExt cx="1974240" cy="1432080"/>
          </a:xfrm>
        </p:grpSpPr>
        <mc:AlternateContent xmlns:mc="http://schemas.openxmlformats.org/markup-compatibility/2006">
          <mc:Choice xmlns:p14="http://schemas.microsoft.com/office/powerpoint/2010/main" Requires="p14">
            <p:contentPart p14:bwMode="auto" r:id="rId3">
              <p14:nvContentPartPr>
                <p14:cNvPr id="15" name="Ink 14">
                  <a:extLst>
                    <a:ext uri="{FF2B5EF4-FFF2-40B4-BE49-F238E27FC236}">
                      <a16:creationId xmlns:a16="http://schemas.microsoft.com/office/drawing/2014/main" id="{5BA42C03-CB73-F1F5-E192-C635B360796A}"/>
                    </a:ext>
                  </a:extLst>
                </p14:cNvPr>
                <p14:cNvContentPartPr/>
                <p14:nvPr/>
              </p14:nvContentPartPr>
              <p14:xfrm>
                <a:off x="3293929" y="3591842"/>
                <a:ext cx="1045440" cy="711360"/>
              </p14:xfrm>
            </p:contentPart>
          </mc:Choice>
          <mc:Fallback>
            <p:pic>
              <p:nvPicPr>
                <p:cNvPr id="15" name="Ink 14">
                  <a:extLst>
                    <a:ext uri="{FF2B5EF4-FFF2-40B4-BE49-F238E27FC236}">
                      <a16:creationId xmlns:a16="http://schemas.microsoft.com/office/drawing/2014/main" id="{5BA42C03-CB73-F1F5-E192-C635B360796A}"/>
                    </a:ext>
                  </a:extLst>
                </p:cNvPr>
                <p:cNvPicPr/>
                <p:nvPr/>
              </p:nvPicPr>
              <p:blipFill>
                <a:blip r:embed="rId4"/>
                <a:stretch>
                  <a:fillRect/>
                </a:stretch>
              </p:blipFill>
              <p:spPr>
                <a:xfrm>
                  <a:off x="3276289" y="3574202"/>
                  <a:ext cx="1081080" cy="747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6" name="Ink 15">
                  <a:extLst>
                    <a:ext uri="{FF2B5EF4-FFF2-40B4-BE49-F238E27FC236}">
                      <a16:creationId xmlns:a16="http://schemas.microsoft.com/office/drawing/2014/main" id="{FA543153-D5EC-7CC7-B701-36E739BC9134}"/>
                    </a:ext>
                  </a:extLst>
                </p14:cNvPr>
                <p14:cNvContentPartPr/>
                <p14:nvPr/>
              </p14:nvContentPartPr>
              <p14:xfrm>
                <a:off x="3480409" y="3564482"/>
                <a:ext cx="508680" cy="722880"/>
              </p14:xfrm>
            </p:contentPart>
          </mc:Choice>
          <mc:Fallback>
            <p:pic>
              <p:nvPicPr>
                <p:cNvPr id="16" name="Ink 15">
                  <a:extLst>
                    <a:ext uri="{FF2B5EF4-FFF2-40B4-BE49-F238E27FC236}">
                      <a16:creationId xmlns:a16="http://schemas.microsoft.com/office/drawing/2014/main" id="{FA543153-D5EC-7CC7-B701-36E739BC9134}"/>
                    </a:ext>
                  </a:extLst>
                </p:cNvPr>
                <p:cNvPicPr/>
                <p:nvPr/>
              </p:nvPicPr>
              <p:blipFill>
                <a:blip r:embed="rId6"/>
                <a:stretch>
                  <a:fillRect/>
                </a:stretch>
              </p:blipFill>
              <p:spPr>
                <a:xfrm>
                  <a:off x="3462409" y="3546842"/>
                  <a:ext cx="544320" cy="7585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0" name="Ink 19">
                  <a:extLst>
                    <a:ext uri="{FF2B5EF4-FFF2-40B4-BE49-F238E27FC236}">
                      <a16:creationId xmlns:a16="http://schemas.microsoft.com/office/drawing/2014/main" id="{8BF2D1A7-5053-8BF7-39B1-42D539C34B10}"/>
                    </a:ext>
                  </a:extLst>
                </p14:cNvPr>
                <p14:cNvContentPartPr/>
                <p14:nvPr/>
              </p14:nvContentPartPr>
              <p14:xfrm>
                <a:off x="3859129" y="4267922"/>
                <a:ext cx="1409040" cy="728640"/>
              </p14:xfrm>
            </p:contentPart>
          </mc:Choice>
          <mc:Fallback>
            <p:pic>
              <p:nvPicPr>
                <p:cNvPr id="20" name="Ink 19">
                  <a:extLst>
                    <a:ext uri="{FF2B5EF4-FFF2-40B4-BE49-F238E27FC236}">
                      <a16:creationId xmlns:a16="http://schemas.microsoft.com/office/drawing/2014/main" id="{8BF2D1A7-5053-8BF7-39B1-42D539C34B10}"/>
                    </a:ext>
                  </a:extLst>
                </p:cNvPr>
                <p:cNvPicPr/>
                <p:nvPr/>
              </p:nvPicPr>
              <p:blipFill>
                <a:blip r:embed="rId8"/>
                <a:stretch>
                  <a:fillRect/>
                </a:stretch>
              </p:blipFill>
              <p:spPr>
                <a:xfrm>
                  <a:off x="3841489" y="4250282"/>
                  <a:ext cx="1444680" cy="764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
            <p14:nvContentPartPr>
              <p14:cNvPr id="25" name="Ink 24">
                <a:extLst>
                  <a:ext uri="{FF2B5EF4-FFF2-40B4-BE49-F238E27FC236}">
                    <a16:creationId xmlns:a16="http://schemas.microsoft.com/office/drawing/2014/main" id="{3D842E73-3A3F-C6D0-F8D3-9CA2488244B3}"/>
                  </a:ext>
                </a:extLst>
              </p14:cNvPr>
              <p14:cNvContentPartPr/>
              <p14:nvPr/>
            </p14:nvContentPartPr>
            <p14:xfrm>
              <a:off x="2901204" y="1040596"/>
              <a:ext cx="1165700" cy="586743"/>
            </p14:xfrm>
          </p:contentPart>
        </mc:Choice>
        <mc:Fallback>
          <p:pic>
            <p:nvPicPr>
              <p:cNvPr id="25" name="Ink 24">
                <a:extLst>
                  <a:ext uri="{FF2B5EF4-FFF2-40B4-BE49-F238E27FC236}">
                    <a16:creationId xmlns:a16="http://schemas.microsoft.com/office/drawing/2014/main" id="{3D842E73-3A3F-C6D0-F8D3-9CA2488244B3}"/>
                  </a:ext>
                </a:extLst>
              </p:cNvPr>
              <p:cNvPicPr/>
              <p:nvPr/>
            </p:nvPicPr>
            <p:blipFill>
              <a:blip r:embed="rId10"/>
              <a:stretch>
                <a:fillRect/>
              </a:stretch>
            </p:blipFill>
            <p:spPr>
              <a:xfrm>
                <a:off x="2883204" y="1022598"/>
                <a:ext cx="1201341" cy="6223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6" name="Ink 25">
                <a:extLst>
                  <a:ext uri="{FF2B5EF4-FFF2-40B4-BE49-F238E27FC236}">
                    <a16:creationId xmlns:a16="http://schemas.microsoft.com/office/drawing/2014/main" id="{81558966-44C5-A40F-7FD6-AA26F6B8EA08}"/>
                  </a:ext>
                </a:extLst>
              </p14:cNvPr>
              <p14:cNvContentPartPr/>
              <p14:nvPr/>
            </p14:nvContentPartPr>
            <p14:xfrm>
              <a:off x="2988615" y="2667935"/>
              <a:ext cx="610627" cy="356411"/>
            </p14:xfrm>
          </p:contentPart>
        </mc:Choice>
        <mc:Fallback>
          <p:pic>
            <p:nvPicPr>
              <p:cNvPr id="26" name="Ink 25">
                <a:extLst>
                  <a:ext uri="{FF2B5EF4-FFF2-40B4-BE49-F238E27FC236}">
                    <a16:creationId xmlns:a16="http://schemas.microsoft.com/office/drawing/2014/main" id="{81558966-44C5-A40F-7FD6-AA26F6B8EA08}"/>
                  </a:ext>
                </a:extLst>
              </p:cNvPr>
              <p:cNvPicPr/>
              <p:nvPr/>
            </p:nvPicPr>
            <p:blipFill>
              <a:blip r:embed="rId12"/>
              <a:stretch>
                <a:fillRect/>
              </a:stretch>
            </p:blipFill>
            <p:spPr>
              <a:xfrm>
                <a:off x="2970624" y="2649953"/>
                <a:ext cx="646250" cy="392016"/>
              </a:xfrm>
              <a:prstGeom prst="rect">
                <a:avLst/>
              </a:prstGeom>
            </p:spPr>
          </p:pic>
        </mc:Fallback>
      </mc:AlternateContent>
    </p:spTree>
    <p:extLst>
      <p:ext uri="{BB962C8B-B14F-4D97-AF65-F5344CB8AC3E}">
        <p14:creationId xmlns:p14="http://schemas.microsoft.com/office/powerpoint/2010/main" val="2077316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FB29AF-7DF8-235A-71DE-659FA33196D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217205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87336" y="263236"/>
            <a:ext cx="5233439" cy="609600"/>
          </a:xfrm>
        </p:spPr>
        <p:txBody>
          <a:bodyPr/>
          <a:lstStyle/>
          <a:p>
            <a:r>
              <a:rPr lang="en-GB" dirty="0">
                <a:latin typeface="Roboto" panose="02000000000000000000" pitchFamily="2" charset="0"/>
              </a:rPr>
              <a:t>Over the next few weeks..</a:t>
            </a:r>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6" y="1335177"/>
            <a:ext cx="4208462" cy="2918748"/>
          </a:xfrm>
        </p:spPr>
        <p:txBody>
          <a:bodyPr/>
          <a:lstStyle/>
          <a:p>
            <a:pPr marL="285750" indent="-285750">
              <a:buFont typeface="Arial" panose="020B0604020202020204" pitchFamily="34" charset="0"/>
              <a:buChar char="•"/>
            </a:pPr>
            <a:r>
              <a:rPr lang="en-GB" sz="1600" b="1" dirty="0">
                <a:latin typeface="Roboto Light" panose="02000000000000000000" pitchFamily="2" charset="0"/>
              </a:rPr>
              <a:t>Understand all your options</a:t>
            </a:r>
          </a:p>
          <a:p>
            <a:pPr marL="285750" indent="-285750">
              <a:buFont typeface="Arial" panose="020B0604020202020204" pitchFamily="34" charset="0"/>
              <a:buChar char="•"/>
            </a:pPr>
            <a:r>
              <a:rPr lang="en-GB" sz="1600" b="1" dirty="0">
                <a:latin typeface="Roboto Light" panose="02000000000000000000" pitchFamily="2" charset="0"/>
              </a:rPr>
              <a:t>Register with the UCAS Hub to start your research</a:t>
            </a:r>
          </a:p>
          <a:p>
            <a:pPr marL="285750" indent="-285750">
              <a:buFont typeface="Arial" panose="020B0604020202020204" pitchFamily="34" charset="0"/>
              <a:buChar char="•"/>
            </a:pPr>
            <a:r>
              <a:rPr lang="en-GB" sz="1600" b="1" dirty="0">
                <a:latin typeface="Roboto Light" panose="02000000000000000000" pitchFamily="2" charset="0"/>
              </a:rPr>
              <a:t>Work with your Tutor and Careers to plan </a:t>
            </a:r>
          </a:p>
          <a:p>
            <a:pPr marL="285750" indent="-285750">
              <a:buFont typeface="Arial" panose="020B0604020202020204" pitchFamily="34" charset="0"/>
              <a:buChar char="•"/>
            </a:pPr>
            <a:r>
              <a:rPr lang="en-GB" sz="1600" b="1" dirty="0">
                <a:latin typeface="Roboto Light" panose="02000000000000000000" pitchFamily="2" charset="0"/>
              </a:rPr>
              <a:t>Getting your parents involved too</a:t>
            </a:r>
          </a:p>
          <a:p>
            <a:pPr marL="285750" indent="-285750">
              <a:buFont typeface="Arial" panose="020B0604020202020204" pitchFamily="34" charset="0"/>
              <a:buChar char="•"/>
            </a:pPr>
            <a:r>
              <a:rPr lang="en-GB" sz="1600" b="1" dirty="0">
                <a:latin typeface="Roboto Light" panose="02000000000000000000" pitchFamily="2" charset="0"/>
              </a:rPr>
              <a:t>Getting your UCAS Application started</a:t>
            </a:r>
          </a:p>
          <a:p>
            <a:pPr marL="285750" indent="-285750">
              <a:buFont typeface="Arial" panose="020B0604020202020204" pitchFamily="34" charset="0"/>
              <a:buChar char="•"/>
            </a:pPr>
            <a:r>
              <a:rPr lang="en-GB" sz="1600" b="1" dirty="0">
                <a:latin typeface="Roboto Light" panose="02000000000000000000" pitchFamily="2" charset="0"/>
              </a:rPr>
              <a:t>Understand Personal Statements</a:t>
            </a:r>
          </a:p>
          <a:p>
            <a:pPr marL="285750" indent="-285750">
              <a:buFont typeface="Arial" panose="020B0604020202020204" pitchFamily="34" charset="0"/>
              <a:buChar char="•"/>
            </a:pPr>
            <a:r>
              <a:rPr lang="en-GB" sz="1600" b="1" dirty="0">
                <a:latin typeface="Roboto Light" panose="02000000000000000000" pitchFamily="2" charset="0"/>
              </a:rPr>
              <a:t>UCAS Discovery Fair</a:t>
            </a:r>
            <a:endParaRPr lang="en-GB" sz="1500" dirty="0">
              <a:latin typeface="Roboto Light" panose="02000000000000000000" pitchFamily="2" charset="0"/>
            </a:endParaRPr>
          </a:p>
          <a:p>
            <a:endParaRPr lang="en-GB" sz="1500" dirty="0">
              <a:latin typeface="Roboto Light" panose="02000000000000000000" pitchFamily="2" charset="0"/>
            </a:endParaRPr>
          </a:p>
        </p:txBody>
      </p:sp>
      <p:pic>
        <p:nvPicPr>
          <p:cNvPr id="3" name="Picture 2">
            <a:extLst>
              <a:ext uri="{FF2B5EF4-FFF2-40B4-BE49-F238E27FC236}">
                <a16:creationId xmlns:a16="http://schemas.microsoft.com/office/drawing/2014/main" id="{F5CE41CF-1EFC-36FE-A501-A8168710E7EB}"/>
              </a:ext>
            </a:extLst>
          </p:cNvPr>
          <p:cNvPicPr>
            <a:picLocks noChangeAspect="1"/>
          </p:cNvPicPr>
          <p:nvPr/>
        </p:nvPicPr>
        <p:blipFill rotWithShape="1">
          <a:blip r:embed="rId2"/>
          <a:srcRect l="2296" t="4261" r="2397" b="2974"/>
          <a:stretch/>
        </p:blipFill>
        <p:spPr>
          <a:xfrm>
            <a:off x="4648204" y="1400589"/>
            <a:ext cx="4115335" cy="2342321"/>
          </a:xfrm>
          <a:prstGeom prst="rect">
            <a:avLst/>
          </a:prstGeom>
        </p:spPr>
      </p:pic>
    </p:spTree>
    <p:extLst>
      <p:ext uri="{BB962C8B-B14F-4D97-AF65-F5344CB8AC3E}">
        <p14:creationId xmlns:p14="http://schemas.microsoft.com/office/powerpoint/2010/main" val="160011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D678C1-8943-5D7F-DE1A-387E480A57F4}"/>
              </a:ext>
            </a:extLst>
          </p:cNvPr>
          <p:cNvPicPr>
            <a:picLocks noChangeAspect="1"/>
          </p:cNvPicPr>
          <p:nvPr/>
        </p:nvPicPr>
        <p:blipFill>
          <a:blip r:embed="rId2"/>
          <a:stretch>
            <a:fillRect/>
          </a:stretch>
        </p:blipFill>
        <p:spPr>
          <a:xfrm>
            <a:off x="0" y="1"/>
            <a:ext cx="9144000" cy="5143499"/>
          </a:xfrm>
          <a:prstGeom prst="rect">
            <a:avLst/>
          </a:prstGeom>
        </p:spPr>
      </p:pic>
    </p:spTree>
    <p:extLst>
      <p:ext uri="{BB962C8B-B14F-4D97-AF65-F5344CB8AC3E}">
        <p14:creationId xmlns:p14="http://schemas.microsoft.com/office/powerpoint/2010/main" val="23271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B6528-A7CD-5ADE-113A-B6B911F5BF5E}"/>
              </a:ext>
            </a:extLst>
          </p:cNvPr>
          <p:cNvPicPr>
            <a:picLocks noChangeAspect="1"/>
          </p:cNvPicPr>
          <p:nvPr/>
        </p:nvPicPr>
        <p:blipFill>
          <a:blip r:embed="rId2"/>
          <a:stretch>
            <a:fillRect/>
          </a:stretch>
        </p:blipFill>
        <p:spPr>
          <a:xfrm>
            <a:off x="0" y="1"/>
            <a:ext cx="9144000" cy="5143499"/>
          </a:xfrm>
          <a:prstGeom prst="rect">
            <a:avLst/>
          </a:prstGeom>
        </p:spPr>
      </p:pic>
    </p:spTree>
    <p:extLst>
      <p:ext uri="{BB962C8B-B14F-4D97-AF65-F5344CB8AC3E}">
        <p14:creationId xmlns:p14="http://schemas.microsoft.com/office/powerpoint/2010/main" val="2081456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29E71-0A31-B743-3A77-5AB5BD4AE919}"/>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667632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DAE19A-52FF-813C-95EC-B7A27AD1A479}"/>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589065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68798-B02A-487A-7CD5-DD70AFEAD0D5}"/>
              </a:ext>
            </a:extLst>
          </p:cNvPr>
          <p:cNvPicPr>
            <a:picLocks noChangeAspect="1"/>
          </p:cNvPicPr>
          <p:nvPr/>
        </p:nvPicPr>
        <p:blipFill>
          <a:blip r:embed="rId2"/>
          <a:stretch>
            <a:fillRect/>
          </a:stretch>
        </p:blipFill>
        <p:spPr>
          <a:xfrm>
            <a:off x="-37865" y="0"/>
            <a:ext cx="9144000" cy="5143500"/>
          </a:xfrm>
          <a:prstGeom prst="rect">
            <a:avLst/>
          </a:prstGeom>
        </p:spPr>
      </p:pic>
      <mc:AlternateContent xmlns:mc="http://schemas.openxmlformats.org/markup-compatibility/2006">
        <mc:Choice xmlns:p14="http://schemas.microsoft.com/office/powerpoint/2010/main" Requires="p14">
          <p:contentPart p14:bwMode="auto" r:id="rId3">
            <p14:nvContentPartPr>
              <p14:cNvPr id="9" name="Ink 8">
                <a:extLst>
                  <a:ext uri="{FF2B5EF4-FFF2-40B4-BE49-F238E27FC236}">
                    <a16:creationId xmlns:a16="http://schemas.microsoft.com/office/drawing/2014/main" id="{85AFAF2D-FDAA-5021-5985-75CB1E6800FE}"/>
                  </a:ext>
                </a:extLst>
              </p14:cNvPr>
              <p14:cNvContentPartPr/>
              <p14:nvPr/>
            </p14:nvContentPartPr>
            <p14:xfrm>
              <a:off x="4821518" y="305088"/>
              <a:ext cx="4043808" cy="1471576"/>
            </p14:xfrm>
          </p:contentPart>
        </mc:Choice>
        <mc:Fallback>
          <p:pic>
            <p:nvPicPr>
              <p:cNvPr id="9" name="Ink 8">
                <a:extLst>
                  <a:ext uri="{FF2B5EF4-FFF2-40B4-BE49-F238E27FC236}">
                    <a16:creationId xmlns:a16="http://schemas.microsoft.com/office/drawing/2014/main" id="{85AFAF2D-FDAA-5021-5985-75CB1E6800FE}"/>
                  </a:ext>
                </a:extLst>
              </p:cNvPr>
              <p:cNvPicPr/>
              <p:nvPr/>
            </p:nvPicPr>
            <p:blipFill>
              <a:blip r:embed="rId4"/>
              <a:stretch>
                <a:fillRect/>
              </a:stretch>
            </p:blipFill>
            <p:spPr>
              <a:xfrm>
                <a:off x="4785879" y="269091"/>
                <a:ext cx="4115447" cy="1543211"/>
              </a:xfrm>
              <a:prstGeom prst="rect">
                <a:avLst/>
              </a:prstGeom>
            </p:spPr>
          </p:pic>
        </mc:Fallback>
      </mc:AlternateContent>
    </p:spTree>
    <p:extLst>
      <p:ext uri="{BB962C8B-B14F-4D97-AF65-F5344CB8AC3E}">
        <p14:creationId xmlns:p14="http://schemas.microsoft.com/office/powerpoint/2010/main" val="64561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51EE90-9CD1-3C56-636C-FCF5A3668DA0}"/>
              </a:ext>
            </a:extLst>
          </p:cNvPr>
          <p:cNvPicPr>
            <a:picLocks noChangeAspect="1"/>
          </p:cNvPicPr>
          <p:nvPr/>
        </p:nvPicPr>
        <p:blipFill>
          <a:blip r:embed="rId2"/>
          <a:stretch>
            <a:fillRect/>
          </a:stretch>
        </p:blipFill>
        <p:spPr>
          <a:xfrm>
            <a:off x="0" y="0"/>
            <a:ext cx="9144000" cy="5143500"/>
          </a:xfrm>
          <a:prstGeom prst="rect">
            <a:avLst/>
          </a:prstGeom>
        </p:spPr>
      </p:pic>
      <p:grpSp>
        <p:nvGrpSpPr>
          <p:cNvPr id="8" name="Group 7">
            <a:extLst>
              <a:ext uri="{FF2B5EF4-FFF2-40B4-BE49-F238E27FC236}">
                <a16:creationId xmlns:a16="http://schemas.microsoft.com/office/drawing/2014/main" id="{7CFABBC7-6235-563A-D122-D0369E7EB9B0}"/>
              </a:ext>
            </a:extLst>
          </p:cNvPr>
          <p:cNvGrpSpPr/>
          <p:nvPr/>
        </p:nvGrpSpPr>
        <p:grpSpPr>
          <a:xfrm>
            <a:off x="311941" y="1065421"/>
            <a:ext cx="2116440" cy="2233440"/>
            <a:chOff x="311941" y="1065421"/>
            <a:chExt cx="2116440" cy="2233440"/>
          </a:xfrm>
        </p:grpSpPr>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F5EE71EB-139B-8348-833B-AACFC016B401}"/>
                    </a:ext>
                  </a:extLst>
                </p14:cNvPr>
                <p14:cNvContentPartPr/>
                <p14:nvPr/>
              </p14:nvContentPartPr>
              <p14:xfrm>
                <a:off x="983701" y="1065421"/>
                <a:ext cx="1444680" cy="2233440"/>
              </p14:xfrm>
            </p:contentPart>
          </mc:Choice>
          <mc:Fallback>
            <p:pic>
              <p:nvPicPr>
                <p:cNvPr id="6" name="Ink 5">
                  <a:extLst>
                    <a:ext uri="{FF2B5EF4-FFF2-40B4-BE49-F238E27FC236}">
                      <a16:creationId xmlns:a16="http://schemas.microsoft.com/office/drawing/2014/main" id="{F5EE71EB-139B-8348-833B-AACFC016B401}"/>
                    </a:ext>
                  </a:extLst>
                </p:cNvPr>
                <p:cNvPicPr/>
                <p:nvPr/>
              </p:nvPicPr>
              <p:blipFill>
                <a:blip r:embed="rId4"/>
                <a:stretch>
                  <a:fillRect/>
                </a:stretch>
              </p:blipFill>
              <p:spPr>
                <a:xfrm>
                  <a:off x="921061" y="1002421"/>
                  <a:ext cx="1570320" cy="2359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E2A4469D-5F70-F059-AFA1-3F042AD494C1}"/>
                    </a:ext>
                  </a:extLst>
                </p14:cNvPr>
                <p14:cNvContentPartPr/>
                <p14:nvPr/>
              </p14:nvContentPartPr>
              <p14:xfrm>
                <a:off x="311941" y="1298701"/>
                <a:ext cx="2053440" cy="1900080"/>
              </p14:xfrm>
            </p:contentPart>
          </mc:Choice>
          <mc:Fallback>
            <p:pic>
              <p:nvPicPr>
                <p:cNvPr id="7" name="Ink 6">
                  <a:extLst>
                    <a:ext uri="{FF2B5EF4-FFF2-40B4-BE49-F238E27FC236}">
                      <a16:creationId xmlns:a16="http://schemas.microsoft.com/office/drawing/2014/main" id="{E2A4469D-5F70-F059-AFA1-3F042AD494C1}"/>
                    </a:ext>
                  </a:extLst>
                </p:cNvPr>
                <p:cNvPicPr/>
                <p:nvPr/>
              </p:nvPicPr>
              <p:blipFill>
                <a:blip r:embed="rId6"/>
                <a:stretch>
                  <a:fillRect/>
                </a:stretch>
              </p:blipFill>
              <p:spPr>
                <a:xfrm>
                  <a:off x="249301" y="1236061"/>
                  <a:ext cx="2179080" cy="2025720"/>
                </a:xfrm>
                <a:prstGeom prst="rect">
                  <a:avLst/>
                </a:prstGeom>
              </p:spPr>
            </p:pic>
          </mc:Fallback>
        </mc:AlternateContent>
      </p:grpSp>
    </p:spTree>
    <p:extLst>
      <p:ext uri="{BB962C8B-B14F-4D97-AF65-F5344CB8AC3E}">
        <p14:creationId xmlns:p14="http://schemas.microsoft.com/office/powerpoint/2010/main" val="4065002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idx="4294967295"/>
          </p:nvPr>
        </p:nvSpPr>
        <p:spPr>
          <a:xfrm>
            <a:off x="521706" y="738477"/>
            <a:ext cx="4240306" cy="533434"/>
          </a:xfrm>
          <a:solidFill>
            <a:srgbClr val="FBC651"/>
          </a:solidFill>
        </p:spPr>
        <p:txBody>
          <a:bodyPr/>
          <a:lstStyle/>
          <a:p>
            <a:pPr lvl="0"/>
            <a:r>
              <a:rPr lang="en-GB" dirty="0"/>
              <a:t>Register here </a:t>
            </a:r>
          </a:p>
        </p:txBody>
      </p:sp>
      <p:pic>
        <p:nvPicPr>
          <p:cNvPr id="7" name="Picture 6" descr="A qr code with a dinosaur&#10;&#10;Description automatically generated">
            <a:extLst>
              <a:ext uri="{FF2B5EF4-FFF2-40B4-BE49-F238E27FC236}">
                <a16:creationId xmlns:a16="http://schemas.microsoft.com/office/drawing/2014/main" id="{2A5F6372-69FB-6FB3-BCBA-D79DE2B25983}"/>
              </a:ext>
            </a:extLst>
          </p:cNvPr>
          <p:cNvPicPr>
            <a:picLocks noChangeAspect="1"/>
          </p:cNvPicPr>
          <p:nvPr/>
        </p:nvPicPr>
        <p:blipFill>
          <a:blip r:embed="rId3"/>
          <a:stretch>
            <a:fillRect/>
          </a:stretch>
        </p:blipFill>
        <p:spPr>
          <a:xfrm>
            <a:off x="521706" y="1271911"/>
            <a:ext cx="3068600" cy="3068600"/>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87337" y="0"/>
            <a:ext cx="3832176" cy="838773"/>
          </a:xfrm>
        </p:spPr>
        <p:txBody>
          <a:bodyPr/>
          <a:lstStyle/>
          <a:p>
            <a:r>
              <a:rPr lang="en-GB" dirty="0">
                <a:latin typeface="Roboto" panose="02000000000000000000" pitchFamily="2" charset="0"/>
              </a:rPr>
              <a:t>Starting your research </a:t>
            </a:r>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6" y="1141327"/>
            <a:ext cx="4284663" cy="3359894"/>
          </a:xfrm>
        </p:spPr>
        <p:txBody>
          <a:bodyPr/>
          <a:lstStyle/>
          <a:p>
            <a:r>
              <a:rPr lang="en-GB" sz="1500" dirty="0">
                <a:latin typeface="Roboto Light" panose="02000000000000000000" pitchFamily="2" charset="0"/>
              </a:rPr>
              <a:t>Register with the UCAS Hub to: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explore careers, subjects, places, and apprenticeships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find and favourite over 35,000 courses</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search for open days, events and virtual tours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turn predicted grades into UCAS Tariff points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speak to those in the know using </a:t>
            </a:r>
            <a:r>
              <a:rPr lang="en-GB" sz="1500" dirty="0" err="1">
                <a:latin typeface="Roboto Light" panose="02000000000000000000" pitchFamily="2" charset="0"/>
                <a:hlinkClick r:id="rId2"/>
              </a:rPr>
              <a:t>Unibuddy</a:t>
            </a:r>
            <a:endParaRPr lang="en-GB" sz="1500" dirty="0">
              <a:latin typeface="Roboto Light" panose="02000000000000000000" pitchFamily="2" charset="0"/>
            </a:endParaRPr>
          </a:p>
          <a:p>
            <a:pPr marL="171450" indent="-171450">
              <a:buClr>
                <a:srgbClr val="836CD8"/>
              </a:buClr>
              <a:buFont typeface="Arial" panose="020B0604020202020204" pitchFamily="34" charset="0"/>
              <a:buChar char="•"/>
            </a:pPr>
            <a:r>
              <a:rPr lang="en-GB" sz="1500" dirty="0">
                <a:latin typeface="Roboto Light" panose="02000000000000000000" pitchFamily="2" charset="0"/>
              </a:rPr>
              <a:t>speak to  career, higher education, and application specialists by attending </a:t>
            </a:r>
            <a:r>
              <a:rPr lang="en-GB" sz="1500" dirty="0">
                <a:latin typeface="Roboto Light" panose="02000000000000000000" pitchFamily="2" charset="0"/>
                <a:hlinkClick r:id="rId3"/>
              </a:rPr>
              <a:t>Hub lives</a:t>
            </a:r>
            <a:endParaRPr lang="en-GB" sz="1500" dirty="0">
              <a:latin typeface="Roboto Light" panose="02000000000000000000" pitchFamily="2" charset="0"/>
            </a:endParaRPr>
          </a:p>
          <a:p>
            <a:pPr marL="171450" indent="-171450">
              <a:buClr>
                <a:srgbClr val="836CD8"/>
              </a:buClr>
              <a:buFont typeface="Arial" panose="020B0604020202020204" pitchFamily="34" charset="0"/>
              <a:buChar char="•"/>
            </a:pPr>
            <a:r>
              <a:rPr lang="en-GB" sz="1500" dirty="0">
                <a:latin typeface="Roboto Light" panose="02000000000000000000" pitchFamily="2" charset="0"/>
              </a:rPr>
              <a:t>take the </a:t>
            </a:r>
            <a:r>
              <a:rPr lang="en-GB" sz="1500" dirty="0">
                <a:latin typeface="Roboto Light" panose="02000000000000000000" pitchFamily="2" charset="0"/>
                <a:hlinkClick r:id="rId4"/>
              </a:rPr>
              <a:t>UCAS Quiz </a:t>
            </a:r>
            <a:r>
              <a:rPr lang="en-GB" sz="1500" dirty="0">
                <a:latin typeface="Roboto Light" panose="02000000000000000000" pitchFamily="2" charset="0"/>
              </a:rPr>
              <a:t>to find your career matches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start your application</a:t>
            </a:r>
          </a:p>
        </p:txBody>
      </p:sp>
      <p:pic>
        <p:nvPicPr>
          <p:cNvPr id="11" name="Picture 10">
            <a:hlinkClick r:id="rId5"/>
            <a:extLst>
              <a:ext uri="{FF2B5EF4-FFF2-40B4-BE49-F238E27FC236}">
                <a16:creationId xmlns:a16="http://schemas.microsoft.com/office/drawing/2014/main" id="{6CD535DC-305F-8E63-9EE4-CDADDA4D472C}"/>
              </a:ext>
            </a:extLst>
          </p:cNvPr>
          <p:cNvPicPr>
            <a:picLocks noChangeAspect="1"/>
          </p:cNvPicPr>
          <p:nvPr/>
        </p:nvPicPr>
        <p:blipFill rotWithShape="1">
          <a:blip r:embed="rId6"/>
          <a:srcRect l="19079" t="20102" r="-807" b="-944"/>
          <a:stretch/>
        </p:blipFill>
        <p:spPr>
          <a:xfrm>
            <a:off x="4571999" y="1458649"/>
            <a:ext cx="4337087" cy="2442791"/>
          </a:xfrm>
          <a:prstGeom prst="rect">
            <a:avLst/>
          </a:prstGeom>
        </p:spPr>
      </p:pic>
    </p:spTree>
    <p:extLst>
      <p:ext uri="{BB962C8B-B14F-4D97-AF65-F5344CB8AC3E}">
        <p14:creationId xmlns:p14="http://schemas.microsoft.com/office/powerpoint/2010/main" val="301549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CFB8B492-2DB6-43E2-A2F5-65870A38A870}"/>
              </a:ext>
            </a:extLst>
          </p:cNvPr>
          <p:cNvSpPr>
            <a:spLocks noGrp="1"/>
          </p:cNvSpPr>
          <p:nvPr>
            <p:ph type="ftr" sz="quarter" idx="4294967295"/>
          </p:nvPr>
        </p:nvSpPr>
        <p:spPr>
          <a:xfrm>
            <a:off x="0" y="4865688"/>
            <a:ext cx="4481513" cy="225425"/>
          </a:xfrm>
        </p:spPr>
        <p:txBody>
          <a:bodyPr/>
          <a:lstStyle/>
          <a:p>
            <a:r>
              <a:rPr lang="en-US" dirty="0"/>
              <a:t>Security marking: </a:t>
            </a:r>
            <a:r>
              <a:rPr lang="en-US" b="1" dirty="0"/>
              <a:t>PUBLIC/INTERNAL USE ONLY/CONFIDENTIAL</a:t>
            </a:r>
          </a:p>
        </p:txBody>
      </p:sp>
      <p:sp>
        <p:nvSpPr>
          <p:cNvPr id="7" name="Slide Number Placeholder 6">
            <a:extLst>
              <a:ext uri="{FF2B5EF4-FFF2-40B4-BE49-F238E27FC236}">
                <a16:creationId xmlns:a16="http://schemas.microsoft.com/office/drawing/2014/main" id="{F5A62FDF-D403-4FD4-B6BF-E0F3BC4D0E4D}"/>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a:t>
            </a:fld>
            <a:endParaRPr lang="en-US"/>
          </a:p>
        </p:txBody>
      </p:sp>
      <p:sp>
        <p:nvSpPr>
          <p:cNvPr id="15" name="TextBox 14">
            <a:extLst>
              <a:ext uri="{FF2B5EF4-FFF2-40B4-BE49-F238E27FC236}">
                <a16:creationId xmlns:a16="http://schemas.microsoft.com/office/drawing/2014/main" id="{E4C26B0B-3F40-4765-9C2D-A124105914BD}"/>
              </a:ext>
            </a:extLst>
          </p:cNvPr>
          <p:cNvSpPr txBox="1"/>
          <p:nvPr/>
        </p:nvSpPr>
        <p:spPr>
          <a:xfrm>
            <a:off x="762740" y="180435"/>
            <a:ext cx="4609214" cy="369332"/>
          </a:xfrm>
          <a:prstGeom prst="rect">
            <a:avLst/>
          </a:prstGeom>
          <a:noFill/>
        </p:spPr>
        <p:txBody>
          <a:bodyPr wrap="square">
            <a:spAutoFit/>
          </a:bodyPr>
          <a:lstStyle/>
          <a:p>
            <a:r>
              <a:rPr lang="en-GB"/>
              <a:t>Tools to help </a:t>
            </a:r>
          </a:p>
        </p:txBody>
      </p:sp>
      <p:sp>
        <p:nvSpPr>
          <p:cNvPr id="16" name="Title 7">
            <a:extLst>
              <a:ext uri="{FF2B5EF4-FFF2-40B4-BE49-F238E27FC236}">
                <a16:creationId xmlns:a16="http://schemas.microsoft.com/office/drawing/2014/main" id="{D463F52F-AF0F-4988-B0E5-7B5894F8C3E2}"/>
              </a:ext>
            </a:extLst>
          </p:cNvPr>
          <p:cNvSpPr>
            <a:spLocks noGrp="1"/>
          </p:cNvSpPr>
          <p:nvPr>
            <p:ph type="title"/>
          </p:nvPr>
        </p:nvSpPr>
        <p:spPr>
          <a:xfrm>
            <a:off x="345193" y="106008"/>
            <a:ext cx="7610869" cy="1019027"/>
          </a:xfrm>
        </p:spPr>
        <p:txBody>
          <a:bodyPr/>
          <a:lstStyle/>
          <a:p>
            <a:r>
              <a:rPr lang="en-GB" sz="3200" dirty="0">
                <a:latin typeface="Roboto" panose="02000000000000000000" pitchFamily="2" charset="0"/>
              </a:rPr>
              <a:t>Personalised tools to help </a:t>
            </a:r>
          </a:p>
        </p:txBody>
      </p:sp>
      <p:pic>
        <p:nvPicPr>
          <p:cNvPr id="3" name="Picture 2">
            <a:extLst>
              <a:ext uri="{FF2B5EF4-FFF2-40B4-BE49-F238E27FC236}">
                <a16:creationId xmlns:a16="http://schemas.microsoft.com/office/drawing/2014/main" id="{CDC435F3-1D24-B386-C19E-108107972B93}"/>
              </a:ext>
            </a:extLst>
          </p:cNvPr>
          <p:cNvPicPr>
            <a:picLocks noChangeAspect="1"/>
          </p:cNvPicPr>
          <p:nvPr/>
        </p:nvPicPr>
        <p:blipFill>
          <a:blip r:embed="rId2"/>
          <a:stretch>
            <a:fillRect/>
          </a:stretch>
        </p:blipFill>
        <p:spPr>
          <a:xfrm>
            <a:off x="5726594" y="2795348"/>
            <a:ext cx="2866544" cy="2059793"/>
          </a:xfrm>
          <a:prstGeom prst="rect">
            <a:avLst/>
          </a:prstGeom>
        </p:spPr>
      </p:pic>
      <p:sp>
        <p:nvSpPr>
          <p:cNvPr id="4" name="Content Placeholder 9">
            <a:extLst>
              <a:ext uri="{FF2B5EF4-FFF2-40B4-BE49-F238E27FC236}">
                <a16:creationId xmlns:a16="http://schemas.microsoft.com/office/drawing/2014/main" id="{D864206B-DAB7-F0D0-7B1D-FDCEB7131FA1}"/>
              </a:ext>
            </a:extLst>
          </p:cNvPr>
          <p:cNvSpPr txBox="1">
            <a:spLocks/>
          </p:cNvSpPr>
          <p:nvPr/>
        </p:nvSpPr>
        <p:spPr>
          <a:xfrm>
            <a:off x="638015" y="3275418"/>
            <a:ext cx="5230522" cy="121058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chemeClr val="bg1"/>
                </a:solidFill>
                <a:latin typeface="Roboto Light" panose="02000000000000000000" pitchFamily="2" charset="0"/>
              </a:rPr>
              <a:t>Your favourites </a:t>
            </a:r>
          </a:p>
          <a:p>
            <a:pPr marL="0" indent="0">
              <a:buNone/>
            </a:pPr>
            <a:r>
              <a:rPr lang="en-GB" sz="1700" dirty="0">
                <a:solidFill>
                  <a:schemeClr val="bg1"/>
                </a:solidFill>
                <a:latin typeface="Roboto Light" panose="02000000000000000000" pitchFamily="2" charset="0"/>
              </a:rPr>
              <a:t>Search for courses, use to decide your top 5 choices,  manage, keep those favourite information pages to hand. Manage and edit at any time. </a:t>
            </a:r>
          </a:p>
        </p:txBody>
      </p:sp>
      <p:sp>
        <p:nvSpPr>
          <p:cNvPr id="8" name="Content Placeholder 9">
            <a:extLst>
              <a:ext uri="{FF2B5EF4-FFF2-40B4-BE49-F238E27FC236}">
                <a16:creationId xmlns:a16="http://schemas.microsoft.com/office/drawing/2014/main" id="{E556C23E-B81B-7C4F-B04D-B6C71D8D8AE6}"/>
              </a:ext>
            </a:extLst>
          </p:cNvPr>
          <p:cNvSpPr txBox="1">
            <a:spLocks/>
          </p:cNvSpPr>
          <p:nvPr/>
        </p:nvSpPr>
        <p:spPr>
          <a:xfrm>
            <a:off x="3234519" y="1322073"/>
            <a:ext cx="5705691" cy="1426031"/>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chemeClr val="bg1"/>
                </a:solidFill>
                <a:latin typeface="Roboto Light" panose="02000000000000000000" pitchFamily="2" charset="0"/>
              </a:rPr>
              <a:t>Explore your future </a:t>
            </a:r>
          </a:p>
          <a:p>
            <a:pPr marL="0" indent="0">
              <a:buNone/>
            </a:pPr>
            <a:r>
              <a:rPr lang="en-GB" sz="1700" dirty="0">
                <a:solidFill>
                  <a:schemeClr val="bg1"/>
                </a:solidFill>
                <a:latin typeface="Roboto Light" panose="02000000000000000000" pitchFamily="2" charset="0"/>
              </a:rPr>
              <a:t>Discover what to do with subject, industry, and career guides; discover where to go with city, employer and accommodation information. Explore apprenticeships and course opportunities for you. Favourite as you go. </a:t>
            </a:r>
          </a:p>
        </p:txBody>
      </p:sp>
      <p:sp>
        <p:nvSpPr>
          <p:cNvPr id="10" name="Date Placeholder 3">
            <a:extLst>
              <a:ext uri="{FF2B5EF4-FFF2-40B4-BE49-F238E27FC236}">
                <a16:creationId xmlns:a16="http://schemas.microsoft.com/office/drawing/2014/main" id="{039157DF-014E-FB9D-AF00-BFD95558A518}"/>
              </a:ext>
            </a:extLst>
          </p:cNvPr>
          <p:cNvSpPr txBox="1">
            <a:spLocks/>
          </p:cNvSpPr>
          <p:nvPr/>
        </p:nvSpPr>
        <p:spPr>
          <a:xfrm>
            <a:off x="6218691" y="4864666"/>
            <a:ext cx="2342597" cy="23597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00" dirty="0">
                <a:solidFill>
                  <a:schemeClr val="bg1"/>
                </a:solidFill>
              </a:rPr>
              <a:t>			</a:t>
            </a:r>
            <a:endParaRPr lang="en-US" sz="900" dirty="0">
              <a:solidFill>
                <a:schemeClr val="bg1"/>
              </a:solidFill>
            </a:endParaRPr>
          </a:p>
        </p:txBody>
      </p:sp>
      <p:pic>
        <p:nvPicPr>
          <p:cNvPr id="17" name="Picture 16">
            <a:extLst>
              <a:ext uri="{FF2B5EF4-FFF2-40B4-BE49-F238E27FC236}">
                <a16:creationId xmlns:a16="http://schemas.microsoft.com/office/drawing/2014/main" id="{8D8BB4A1-2B3D-2753-5AAC-EEF1250CD58E}"/>
              </a:ext>
            </a:extLst>
          </p:cNvPr>
          <p:cNvPicPr>
            <a:picLocks noChangeAspect="1"/>
          </p:cNvPicPr>
          <p:nvPr/>
        </p:nvPicPr>
        <p:blipFill rotWithShape="1">
          <a:blip r:embed="rId3"/>
          <a:srcRect l="2473" t="2179" r="1567" b="2507"/>
          <a:stretch/>
        </p:blipFill>
        <p:spPr>
          <a:xfrm>
            <a:off x="461733" y="1199462"/>
            <a:ext cx="2605760" cy="1878918"/>
          </a:xfrm>
          <a:prstGeom prst="roundRect">
            <a:avLst>
              <a:gd name="adj" fmla="val 4696"/>
            </a:avLst>
          </a:prstGeom>
        </p:spPr>
      </p:pic>
    </p:spTree>
    <p:extLst>
      <p:ext uri="{BB962C8B-B14F-4D97-AF65-F5344CB8AC3E}">
        <p14:creationId xmlns:p14="http://schemas.microsoft.com/office/powerpoint/2010/main" val="319489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F73F9B9-72B1-4099-A4D6-4176BA4F5634}"/>
              </a:ext>
            </a:extLst>
          </p:cNvPr>
          <p:cNvSpPr>
            <a:spLocks noGrp="1"/>
          </p:cNvSpPr>
          <p:nvPr>
            <p:ph type="title"/>
          </p:nvPr>
        </p:nvSpPr>
        <p:spPr>
          <a:xfrm>
            <a:off x="287337" y="185785"/>
            <a:ext cx="7610869" cy="1019027"/>
          </a:xfrm>
        </p:spPr>
        <p:txBody>
          <a:bodyPr/>
          <a:lstStyle/>
          <a:p>
            <a:r>
              <a:rPr lang="en-GB" sz="3200" dirty="0">
                <a:latin typeface="Roboto" panose="02000000000000000000" pitchFamily="2" charset="0"/>
              </a:rPr>
              <a:t>Personalised tools to help</a:t>
            </a:r>
          </a:p>
        </p:txBody>
      </p:sp>
      <p:sp>
        <p:nvSpPr>
          <p:cNvPr id="29" name="Content Placeholder 2">
            <a:extLst>
              <a:ext uri="{FF2B5EF4-FFF2-40B4-BE49-F238E27FC236}">
                <a16:creationId xmlns:a16="http://schemas.microsoft.com/office/drawing/2014/main" id="{5968A5C8-4127-4EEC-99C6-C6C3E309B305}"/>
              </a:ext>
            </a:extLst>
          </p:cNvPr>
          <p:cNvSpPr txBox="1">
            <a:spLocks/>
          </p:cNvSpPr>
          <p:nvPr/>
        </p:nvSpPr>
        <p:spPr>
          <a:xfrm>
            <a:off x="2892974" y="524439"/>
            <a:ext cx="5688578" cy="2895785"/>
          </a:xfrm>
          <a:prstGeom prst="rect">
            <a:avLst/>
          </a:prstGeom>
        </p:spPr>
        <p:txBody>
          <a:bodyPr>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endParaRPr lang="en-GB" sz="1400">
              <a:solidFill>
                <a:srgbClr val="1E2834"/>
              </a:solidFill>
            </a:endParaRPr>
          </a:p>
          <a:p>
            <a:pPr marL="0" indent="0">
              <a:buFont typeface="Wingdings" pitchFamily="2" charset="2"/>
              <a:buNone/>
            </a:pPr>
            <a:endParaRPr lang="en-GB" sz="1400">
              <a:solidFill>
                <a:srgbClr val="1E2834"/>
              </a:solidFill>
            </a:endParaRPr>
          </a:p>
        </p:txBody>
      </p:sp>
      <p:pic>
        <p:nvPicPr>
          <p:cNvPr id="14" name="Picture 13">
            <a:extLst>
              <a:ext uri="{FF2B5EF4-FFF2-40B4-BE49-F238E27FC236}">
                <a16:creationId xmlns:a16="http://schemas.microsoft.com/office/drawing/2014/main" id="{603FC687-0B57-4AF8-A33D-77A740D4489E}"/>
              </a:ext>
            </a:extLst>
          </p:cNvPr>
          <p:cNvPicPr>
            <a:picLocks noChangeAspect="1"/>
          </p:cNvPicPr>
          <p:nvPr/>
        </p:nvPicPr>
        <p:blipFill rotWithShape="1">
          <a:blip r:embed="rId2"/>
          <a:srcRect l="5518" t="2243" r="6290" b="4391"/>
          <a:stretch/>
        </p:blipFill>
        <p:spPr>
          <a:xfrm>
            <a:off x="2349070" y="1588811"/>
            <a:ext cx="1840224" cy="2813076"/>
          </a:xfrm>
          <a:prstGeom prst="roundRect">
            <a:avLst/>
          </a:prstGeom>
          <a:ln w="3175">
            <a:solidFill>
              <a:schemeClr val="tx1"/>
            </a:solidFill>
          </a:ln>
        </p:spPr>
      </p:pic>
      <p:sp>
        <p:nvSpPr>
          <p:cNvPr id="18" name="Content Placeholder 9">
            <a:extLst>
              <a:ext uri="{FF2B5EF4-FFF2-40B4-BE49-F238E27FC236}">
                <a16:creationId xmlns:a16="http://schemas.microsoft.com/office/drawing/2014/main" id="{33D14B70-0FBF-42A3-AF07-1E963A521577}"/>
              </a:ext>
            </a:extLst>
          </p:cNvPr>
          <p:cNvSpPr txBox="1">
            <a:spLocks/>
          </p:cNvSpPr>
          <p:nvPr/>
        </p:nvSpPr>
        <p:spPr>
          <a:xfrm>
            <a:off x="287338" y="1642653"/>
            <a:ext cx="1942065" cy="318035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UCAS Quiz</a:t>
            </a:r>
          </a:p>
          <a:p>
            <a:pPr marL="0" indent="0">
              <a:buNone/>
            </a:pPr>
            <a:r>
              <a:rPr lang="en-GB" sz="1800" dirty="0">
                <a:latin typeface="Roboto Light" panose="02000000000000000000" pitchFamily="2" charset="0"/>
              </a:rPr>
              <a:t>Find job and career ideas matched to your personality. </a:t>
            </a:r>
          </a:p>
          <a:p>
            <a:pPr marL="0" indent="0">
              <a:buNone/>
            </a:pPr>
            <a:r>
              <a:rPr lang="en-GB" sz="1800" dirty="0">
                <a:latin typeface="Roboto Light" panose="02000000000000000000" pitchFamily="2" charset="0"/>
              </a:rPr>
              <a:t>Plus a list of courses previous students studied in order to get there.</a:t>
            </a:r>
          </a:p>
          <a:p>
            <a:pPr marL="0" indent="0">
              <a:buNone/>
            </a:pPr>
            <a:r>
              <a:rPr lang="en-GB" sz="1800" b="1" dirty="0"/>
              <a:t> </a:t>
            </a:r>
          </a:p>
          <a:p>
            <a:pPr marL="0" indent="0">
              <a:buNone/>
            </a:pPr>
            <a:endParaRPr lang="en-GB" sz="1800" b="1" dirty="0"/>
          </a:p>
        </p:txBody>
      </p:sp>
      <p:pic>
        <p:nvPicPr>
          <p:cNvPr id="12" name="Picture 11">
            <a:extLst>
              <a:ext uri="{FF2B5EF4-FFF2-40B4-BE49-F238E27FC236}">
                <a16:creationId xmlns:a16="http://schemas.microsoft.com/office/drawing/2014/main" id="{A3AA15CE-815B-2DD6-F2A7-1387C1825C95}"/>
              </a:ext>
            </a:extLst>
          </p:cNvPr>
          <p:cNvPicPr>
            <a:picLocks noChangeAspect="1"/>
          </p:cNvPicPr>
          <p:nvPr/>
        </p:nvPicPr>
        <p:blipFill rotWithShape="1">
          <a:blip r:embed="rId3"/>
          <a:srcRect l="3310" t="3398" r="3957" b="2862"/>
          <a:stretch/>
        </p:blipFill>
        <p:spPr>
          <a:xfrm>
            <a:off x="6844025" y="1535728"/>
            <a:ext cx="1906772" cy="2866159"/>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BC5FF8A5-C51F-3EB1-C973-8FEBE0DE970D}"/>
              </a:ext>
            </a:extLst>
          </p:cNvPr>
          <p:cNvSpPr txBox="1">
            <a:spLocks/>
          </p:cNvSpPr>
          <p:nvPr/>
        </p:nvSpPr>
        <p:spPr>
          <a:xfrm>
            <a:off x="4766230" y="1635125"/>
            <a:ext cx="1942065" cy="2698175"/>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What to study next?</a:t>
            </a:r>
          </a:p>
          <a:p>
            <a:pPr marL="0" indent="0">
              <a:buNone/>
            </a:pPr>
            <a:r>
              <a:rPr lang="en-GB" sz="1800" dirty="0">
                <a:latin typeface="Roboto Light" panose="02000000000000000000" pitchFamily="2" charset="0"/>
              </a:rPr>
              <a:t>Broaden your horizons by exploring another subject area, that student’s who did your qualification went on to study. </a:t>
            </a:r>
          </a:p>
          <a:p>
            <a:pPr marL="0" indent="0">
              <a:buNone/>
            </a:pPr>
            <a:endParaRPr lang="en-GB" sz="1800" b="1" dirty="0"/>
          </a:p>
        </p:txBody>
      </p:sp>
    </p:spTree>
    <p:extLst>
      <p:ext uri="{BB962C8B-B14F-4D97-AF65-F5344CB8AC3E}">
        <p14:creationId xmlns:p14="http://schemas.microsoft.com/office/powerpoint/2010/main" val="123473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866257-E37A-4361-8755-455ED10E1B03}"/>
              </a:ext>
            </a:extLst>
          </p:cNvPr>
          <p:cNvSpPr>
            <a:spLocks noGrp="1"/>
          </p:cNvSpPr>
          <p:nvPr>
            <p:ph type="title"/>
          </p:nvPr>
        </p:nvSpPr>
        <p:spPr>
          <a:xfrm>
            <a:off x="287338" y="177722"/>
            <a:ext cx="7610869" cy="1019027"/>
          </a:xfrm>
        </p:spPr>
        <p:txBody>
          <a:bodyPr/>
          <a:lstStyle/>
          <a:p>
            <a:r>
              <a:rPr lang="en-GB" dirty="0">
                <a:latin typeface="Roboto" panose="02000000000000000000" pitchFamily="2" charset="0"/>
              </a:rPr>
              <a:t>Our advice and events </a:t>
            </a:r>
          </a:p>
        </p:txBody>
      </p:sp>
      <p:sp>
        <p:nvSpPr>
          <p:cNvPr id="9" name="Content Placeholder 8">
            <a:extLst>
              <a:ext uri="{FF2B5EF4-FFF2-40B4-BE49-F238E27FC236}">
                <a16:creationId xmlns:a16="http://schemas.microsoft.com/office/drawing/2014/main" id="{AE13EC9C-5480-4B1E-9AF4-08E4897FE494}"/>
              </a:ext>
            </a:extLst>
          </p:cNvPr>
          <p:cNvSpPr>
            <a:spLocks noGrp="1"/>
          </p:cNvSpPr>
          <p:nvPr>
            <p:ph sz="half" idx="1"/>
          </p:nvPr>
        </p:nvSpPr>
        <p:spPr>
          <a:xfrm>
            <a:off x="280592" y="1425118"/>
            <a:ext cx="2136885" cy="3252172"/>
          </a:xfrm>
        </p:spPr>
        <p:txBody>
          <a:bodyPr/>
          <a:lstStyle/>
          <a:p>
            <a:pPr marL="0" indent="0">
              <a:buNone/>
            </a:pPr>
            <a:r>
              <a:rPr lang="en-GB" sz="1800" b="1" dirty="0">
                <a:latin typeface="Roboto Light" panose="02000000000000000000" pitchFamily="2" charset="0"/>
              </a:rPr>
              <a:t>UCAS Hub lives </a:t>
            </a:r>
            <a:r>
              <a:rPr lang="en-US" sz="1800" dirty="0">
                <a:solidFill>
                  <a:srgbClr val="000000"/>
                </a:solidFill>
                <a:latin typeface="Roboto Light" panose="02000000000000000000" pitchFamily="2" charset="0"/>
              </a:rPr>
              <a:t> </a:t>
            </a:r>
            <a:r>
              <a:rPr lang="en-GB" sz="1800" dirty="0">
                <a:solidFill>
                  <a:srgbClr val="1E2834"/>
                </a:solidFill>
                <a:latin typeface="Roboto Light" panose="02000000000000000000" pitchFamily="2" charset="0"/>
              </a:rPr>
              <a:t> </a:t>
            </a:r>
          </a:p>
          <a:p>
            <a:pPr marL="0" indent="0">
              <a:buNone/>
            </a:pPr>
            <a:r>
              <a:rPr lang="en-GB" sz="1800" dirty="0">
                <a:solidFill>
                  <a:srgbClr val="1E2834"/>
                </a:solidFill>
                <a:latin typeface="Roboto Light" panose="02000000000000000000" pitchFamily="2" charset="0"/>
              </a:rPr>
              <a:t>Join our </a:t>
            </a:r>
            <a:r>
              <a:rPr lang="en-GB" sz="1800" dirty="0">
                <a:solidFill>
                  <a:srgbClr val="1E2834"/>
                </a:solidFill>
                <a:latin typeface="Roboto Light" panose="02000000000000000000" pitchFamily="2" charset="0"/>
                <a:hlinkClick r:id="rId2"/>
              </a:rPr>
              <a:t>live sessions </a:t>
            </a:r>
            <a:r>
              <a:rPr lang="en-GB" sz="1800" dirty="0">
                <a:solidFill>
                  <a:srgbClr val="1E2834"/>
                </a:solidFill>
                <a:latin typeface="Roboto Light" panose="02000000000000000000" pitchFamily="2" charset="0"/>
              </a:rPr>
              <a:t>hosted by expert panels.</a:t>
            </a:r>
          </a:p>
          <a:p>
            <a:pPr marL="0" indent="0">
              <a:buNone/>
            </a:pPr>
            <a:r>
              <a:rPr lang="en-GB" sz="1800" dirty="0">
                <a:solidFill>
                  <a:srgbClr val="1E2834"/>
                </a:solidFill>
                <a:latin typeface="Roboto Light" panose="02000000000000000000" pitchFamily="2" charset="0"/>
              </a:rPr>
              <a:t>Ask questions to help you make an informed decision about the right path for you. University, apprenticeships or the world of work. </a:t>
            </a:r>
          </a:p>
        </p:txBody>
      </p:sp>
      <p:sp>
        <p:nvSpPr>
          <p:cNvPr id="10" name="Content Placeholder 9">
            <a:extLst>
              <a:ext uri="{FF2B5EF4-FFF2-40B4-BE49-F238E27FC236}">
                <a16:creationId xmlns:a16="http://schemas.microsoft.com/office/drawing/2014/main" id="{0567B51C-E70F-4093-A302-538C6C66DDB9}"/>
              </a:ext>
            </a:extLst>
          </p:cNvPr>
          <p:cNvSpPr>
            <a:spLocks noGrp="1"/>
          </p:cNvSpPr>
          <p:nvPr>
            <p:ph sz="half" idx="2"/>
          </p:nvPr>
        </p:nvSpPr>
        <p:spPr>
          <a:xfrm>
            <a:off x="4572000" y="1425118"/>
            <a:ext cx="2342597" cy="2975173"/>
          </a:xfrm>
        </p:spPr>
        <p:txBody>
          <a:bodyPr/>
          <a:lstStyle/>
          <a:p>
            <a:pPr marL="0" indent="0">
              <a:buNone/>
            </a:pPr>
            <a:r>
              <a:rPr lang="en-GB" sz="1800" b="1" dirty="0">
                <a:latin typeface="Roboto Light" panose="02000000000000000000" pitchFamily="2" charset="0"/>
              </a:rPr>
              <a:t>UCAS Discovery </a:t>
            </a:r>
          </a:p>
          <a:p>
            <a:pPr marL="0" indent="0" algn="l" rtl="0" fontAlgn="base">
              <a:buNone/>
            </a:pPr>
            <a:r>
              <a:rPr lang="en-GB" sz="1800" dirty="0">
                <a:solidFill>
                  <a:srgbClr val="1E2834"/>
                </a:solidFill>
                <a:latin typeface="Roboto Light" panose="02000000000000000000" pitchFamily="2" charset="0"/>
              </a:rPr>
              <a:t>Events and open days  are presented based on your preferences. </a:t>
            </a:r>
          </a:p>
          <a:p>
            <a:pPr marL="0" indent="0" algn="l" rtl="0" fontAlgn="base">
              <a:buNone/>
            </a:pPr>
            <a:r>
              <a:rPr lang="en-GB" sz="1800" dirty="0">
                <a:solidFill>
                  <a:srgbClr val="1E2834"/>
                </a:solidFill>
                <a:latin typeface="Roboto Light" panose="02000000000000000000" pitchFamily="2" charset="0"/>
              </a:rPr>
              <a:t>Register straight from the Hub for our UCAS Discovery ‘The Big Q&amp;A Tour’, with exciting new zones covering all pathways</a:t>
            </a:r>
            <a:r>
              <a:rPr lang="en-GB" sz="1800" b="0" i="0" dirty="0">
                <a:solidFill>
                  <a:srgbClr val="000000"/>
                </a:solidFill>
                <a:effectLst/>
                <a:latin typeface="Roboto Light" panose="02000000000000000000" pitchFamily="2" charset="0"/>
              </a:rPr>
              <a:t>. </a:t>
            </a:r>
            <a:endParaRPr lang="en-GB" dirty="0">
              <a:latin typeface="Roboto Light" panose="02000000000000000000" pitchFamily="2" charset="0"/>
            </a:endParaRPr>
          </a:p>
        </p:txBody>
      </p:sp>
      <p:pic>
        <p:nvPicPr>
          <p:cNvPr id="4" name="Picture 3">
            <a:extLst>
              <a:ext uri="{FF2B5EF4-FFF2-40B4-BE49-F238E27FC236}">
                <a16:creationId xmlns:a16="http://schemas.microsoft.com/office/drawing/2014/main" id="{26914F5B-EC98-EC3B-E733-21A35241B93C}"/>
              </a:ext>
            </a:extLst>
          </p:cNvPr>
          <p:cNvPicPr>
            <a:picLocks noChangeAspect="1"/>
          </p:cNvPicPr>
          <p:nvPr/>
        </p:nvPicPr>
        <p:blipFill>
          <a:blip r:embed="rId3"/>
          <a:stretch>
            <a:fillRect/>
          </a:stretch>
        </p:blipFill>
        <p:spPr>
          <a:xfrm>
            <a:off x="2358815" y="1537519"/>
            <a:ext cx="1989616" cy="2913367"/>
          </a:xfrm>
          <a:prstGeom prst="rect">
            <a:avLst/>
          </a:prstGeom>
        </p:spPr>
      </p:pic>
      <p:pic>
        <p:nvPicPr>
          <p:cNvPr id="3" name="Picture 2">
            <a:extLst>
              <a:ext uri="{FF2B5EF4-FFF2-40B4-BE49-F238E27FC236}">
                <a16:creationId xmlns:a16="http://schemas.microsoft.com/office/drawing/2014/main" id="{07DE00C4-4A34-826A-866C-6BA6EAF5C44C}"/>
              </a:ext>
            </a:extLst>
          </p:cNvPr>
          <p:cNvPicPr>
            <a:picLocks noChangeAspect="1"/>
          </p:cNvPicPr>
          <p:nvPr/>
        </p:nvPicPr>
        <p:blipFill>
          <a:blip r:embed="rId4"/>
          <a:stretch>
            <a:fillRect/>
          </a:stretch>
        </p:blipFill>
        <p:spPr>
          <a:xfrm>
            <a:off x="6914597" y="1425118"/>
            <a:ext cx="2087522" cy="3061699"/>
          </a:xfrm>
          <a:prstGeom prst="rect">
            <a:avLst/>
          </a:prstGeom>
        </p:spPr>
      </p:pic>
    </p:spTree>
    <p:extLst>
      <p:ext uri="{BB962C8B-B14F-4D97-AF65-F5344CB8AC3E}">
        <p14:creationId xmlns:p14="http://schemas.microsoft.com/office/powerpoint/2010/main" val="327534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C6338-F02F-5D71-6286-0A9896B8C097}"/>
              </a:ext>
            </a:extLst>
          </p:cNvPr>
          <p:cNvSpPr>
            <a:spLocks noGrp="1"/>
          </p:cNvSpPr>
          <p:nvPr>
            <p:ph type="title"/>
          </p:nvPr>
        </p:nvSpPr>
        <p:spPr>
          <a:xfrm>
            <a:off x="368103" y="130412"/>
            <a:ext cx="7610869" cy="1019027"/>
          </a:xfrm>
        </p:spPr>
        <p:txBody>
          <a:bodyPr/>
          <a:lstStyle/>
          <a:p>
            <a:r>
              <a:rPr lang="en-GB" dirty="0">
                <a:latin typeface="Roboto "/>
              </a:rPr>
              <a:t>UCAS Exploring Apprenticeships</a:t>
            </a:r>
          </a:p>
        </p:txBody>
      </p:sp>
      <p:pic>
        <p:nvPicPr>
          <p:cNvPr id="11" name="Picture 10">
            <a:extLst>
              <a:ext uri="{FF2B5EF4-FFF2-40B4-BE49-F238E27FC236}">
                <a16:creationId xmlns:a16="http://schemas.microsoft.com/office/drawing/2014/main" id="{A42DE691-BF3B-AF54-44FD-4DC832E24966}"/>
              </a:ext>
            </a:extLst>
          </p:cNvPr>
          <p:cNvPicPr>
            <a:picLocks noChangeAspect="1"/>
          </p:cNvPicPr>
          <p:nvPr/>
        </p:nvPicPr>
        <p:blipFill>
          <a:blip r:embed="rId2"/>
          <a:stretch>
            <a:fillRect/>
          </a:stretch>
        </p:blipFill>
        <p:spPr>
          <a:xfrm>
            <a:off x="4572000" y="1205092"/>
            <a:ext cx="4251626" cy="3068142"/>
          </a:xfrm>
          <a:prstGeom prst="rect">
            <a:avLst/>
          </a:prstGeom>
        </p:spPr>
      </p:pic>
      <p:grpSp>
        <p:nvGrpSpPr>
          <p:cNvPr id="3" name="Group 2">
            <a:extLst>
              <a:ext uri="{FF2B5EF4-FFF2-40B4-BE49-F238E27FC236}">
                <a16:creationId xmlns:a16="http://schemas.microsoft.com/office/drawing/2014/main" id="{A63DA53A-0765-F37C-DDAF-962A3547B15A}"/>
              </a:ext>
            </a:extLst>
          </p:cNvPr>
          <p:cNvGrpSpPr>
            <a:grpSpLocks/>
          </p:cNvGrpSpPr>
          <p:nvPr/>
        </p:nvGrpSpPr>
        <p:grpSpPr>
          <a:xfrm>
            <a:off x="2559077" y="1364592"/>
            <a:ext cx="2120462" cy="2908642"/>
            <a:chOff x="2266273" y="1364592"/>
            <a:chExt cx="2305727" cy="3173306"/>
          </a:xfrm>
        </p:grpSpPr>
        <p:pic>
          <p:nvPicPr>
            <p:cNvPr id="9" name="Picture 8">
              <a:extLst>
                <a:ext uri="{FF2B5EF4-FFF2-40B4-BE49-F238E27FC236}">
                  <a16:creationId xmlns:a16="http://schemas.microsoft.com/office/drawing/2014/main" id="{8B8F0869-8AB7-F943-F062-BA3D5174E035}"/>
                </a:ext>
              </a:extLst>
            </p:cNvPr>
            <p:cNvPicPr>
              <a:picLocks noChangeAspect="1"/>
            </p:cNvPicPr>
            <p:nvPr/>
          </p:nvPicPr>
          <p:blipFill>
            <a:blip r:embed="rId3"/>
            <a:stretch>
              <a:fillRect/>
            </a:stretch>
          </p:blipFill>
          <p:spPr>
            <a:xfrm>
              <a:off x="2266273" y="1364592"/>
              <a:ext cx="2305727" cy="3173306"/>
            </a:xfrm>
            <a:prstGeom prst="rect">
              <a:avLst/>
            </a:prstGeom>
          </p:spPr>
        </p:pic>
        <p:sp>
          <p:nvSpPr>
            <p:cNvPr id="15" name="Oval 14">
              <a:extLst>
                <a:ext uri="{FF2B5EF4-FFF2-40B4-BE49-F238E27FC236}">
                  <a16:creationId xmlns:a16="http://schemas.microsoft.com/office/drawing/2014/main" id="{F52CE2EF-03CC-66F2-16B1-0A5416CB19A5}"/>
                </a:ext>
              </a:extLst>
            </p:cNvPr>
            <p:cNvSpPr>
              <a:spLocks/>
            </p:cNvSpPr>
            <p:nvPr/>
          </p:nvSpPr>
          <p:spPr>
            <a:xfrm>
              <a:off x="3040626" y="4120834"/>
              <a:ext cx="715925" cy="30480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Content Placeholder 9">
            <a:extLst>
              <a:ext uri="{FF2B5EF4-FFF2-40B4-BE49-F238E27FC236}">
                <a16:creationId xmlns:a16="http://schemas.microsoft.com/office/drawing/2014/main" id="{4347609F-7AEC-27A1-496A-9D139B96A445}"/>
              </a:ext>
            </a:extLst>
          </p:cNvPr>
          <p:cNvSpPr txBox="1">
            <a:spLocks/>
          </p:cNvSpPr>
          <p:nvPr/>
        </p:nvSpPr>
        <p:spPr>
          <a:xfrm>
            <a:off x="320374" y="1627844"/>
            <a:ext cx="2178460" cy="2318583"/>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600" dirty="0">
                <a:solidFill>
                  <a:srgbClr val="1E2834"/>
                </a:solidFill>
                <a:latin typeface="Roboto Light" panose="02000000000000000000" pitchFamily="2" charset="0"/>
              </a:rPr>
              <a:t>From UCAS Hub you can easily </a:t>
            </a:r>
            <a:r>
              <a:rPr lang="en-GB" sz="1600">
                <a:solidFill>
                  <a:srgbClr val="1E2834"/>
                </a:solidFill>
                <a:latin typeface="Roboto Light" panose="02000000000000000000" pitchFamily="2" charset="0"/>
              </a:rPr>
              <a:t>explore apprenticeships; learn </a:t>
            </a:r>
            <a:r>
              <a:rPr lang="en-GB" sz="1600" dirty="0">
                <a:solidFill>
                  <a:srgbClr val="1E2834"/>
                </a:solidFill>
                <a:latin typeface="Roboto Light" panose="02000000000000000000" pitchFamily="2" charset="0"/>
              </a:rPr>
              <a:t>more information and see a live selection of apprenticeship vacancies. </a:t>
            </a:r>
          </a:p>
          <a:p>
            <a:pPr marL="0" indent="0">
              <a:buFont typeface="Wingdings" pitchFamily="2" charset="2"/>
              <a:buNone/>
            </a:pPr>
            <a:r>
              <a:rPr lang="en-GB" sz="1600" dirty="0">
                <a:solidFill>
                  <a:srgbClr val="1E2834"/>
                </a:solidFill>
                <a:latin typeface="Roboto Light" panose="02000000000000000000" pitchFamily="2" charset="0"/>
              </a:rPr>
              <a:t>Set alerts to stay up to date. </a:t>
            </a:r>
          </a:p>
        </p:txBody>
      </p:sp>
    </p:spTree>
    <p:extLst>
      <p:ext uri="{BB962C8B-B14F-4D97-AF65-F5344CB8AC3E}">
        <p14:creationId xmlns:p14="http://schemas.microsoft.com/office/powerpoint/2010/main" val="1020419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a:extLst>
              <a:ext uri="{FF2B5EF4-FFF2-40B4-BE49-F238E27FC236}">
                <a16:creationId xmlns:a16="http://schemas.microsoft.com/office/drawing/2014/main" id="{2F4B71EF-C9D0-CBBF-85A5-16761B9B7377}"/>
              </a:ext>
            </a:extLst>
          </p:cNvPr>
          <p:cNvSpPr>
            <a:spLocks noGrp="1"/>
          </p:cNvSpPr>
          <p:nvPr>
            <p:ph type="title"/>
          </p:nvPr>
        </p:nvSpPr>
        <p:spPr>
          <a:xfrm>
            <a:off x="287337" y="210349"/>
            <a:ext cx="7610475" cy="1019175"/>
          </a:xfrm>
        </p:spPr>
        <p:txBody>
          <a:bodyPr/>
          <a:lstStyle/>
          <a:p>
            <a:r>
              <a:rPr lang="en-GB" dirty="0">
                <a:latin typeface="Roboto" panose="02000000000000000000" pitchFamily="2" charset="0"/>
              </a:rPr>
              <a:t>What else do you need?</a:t>
            </a:r>
          </a:p>
        </p:txBody>
      </p:sp>
      <p:pic>
        <p:nvPicPr>
          <p:cNvPr id="9" name="Picture 8">
            <a:extLst>
              <a:ext uri="{FF2B5EF4-FFF2-40B4-BE49-F238E27FC236}">
                <a16:creationId xmlns:a16="http://schemas.microsoft.com/office/drawing/2014/main" id="{389383B3-032C-B9E4-8483-05F98281AFC4}"/>
              </a:ext>
            </a:extLst>
          </p:cNvPr>
          <p:cNvPicPr>
            <a:picLocks noChangeAspect="1"/>
          </p:cNvPicPr>
          <p:nvPr/>
        </p:nvPicPr>
        <p:blipFill rotWithShape="1">
          <a:blip r:embed="rId2"/>
          <a:srcRect l="5215" t="4949" r="9426" b="3473"/>
          <a:stretch/>
        </p:blipFill>
        <p:spPr>
          <a:xfrm>
            <a:off x="7135141" y="1635125"/>
            <a:ext cx="1772994" cy="2704148"/>
          </a:xfrm>
          <a:prstGeom prst="roundRect">
            <a:avLst/>
          </a:prstGeom>
          <a:ln w="3175">
            <a:solidFill>
              <a:schemeClr val="tx1"/>
            </a:solidFill>
          </a:ln>
        </p:spPr>
      </p:pic>
      <p:sp>
        <p:nvSpPr>
          <p:cNvPr id="14" name="Content Placeholder 9">
            <a:extLst>
              <a:ext uri="{FF2B5EF4-FFF2-40B4-BE49-F238E27FC236}">
                <a16:creationId xmlns:a16="http://schemas.microsoft.com/office/drawing/2014/main" id="{869B0B22-B0FB-29C2-17A6-85AE5B242D84}"/>
              </a:ext>
            </a:extLst>
          </p:cNvPr>
          <p:cNvSpPr txBox="1">
            <a:spLocks/>
          </p:cNvSpPr>
          <p:nvPr/>
        </p:nvSpPr>
        <p:spPr>
          <a:xfrm>
            <a:off x="304882" y="1402978"/>
            <a:ext cx="2184928" cy="357533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800" b="1" dirty="0">
                <a:latin typeface="Roboto Light" panose="02000000000000000000" pitchFamily="2" charset="0"/>
              </a:rPr>
              <a:t>Accommodation</a:t>
            </a:r>
            <a:endParaRPr lang="en-US" sz="1800" b="1" dirty="0">
              <a:solidFill>
                <a:srgbClr val="000000"/>
              </a:solidFill>
              <a:latin typeface="Roboto Light" panose="02000000000000000000" pitchFamily="2" charset="0"/>
            </a:endParaRPr>
          </a:p>
          <a:p>
            <a:pPr marL="0" indent="0">
              <a:buFont typeface="Wingdings" pitchFamily="2" charset="2"/>
              <a:buNone/>
            </a:pPr>
            <a:r>
              <a:rPr lang="en-GB" sz="1800" dirty="0">
                <a:solidFill>
                  <a:srgbClr val="1E2834"/>
                </a:solidFill>
                <a:latin typeface="Roboto Light" panose="02000000000000000000" pitchFamily="2" charset="0"/>
              </a:rPr>
              <a:t>High on the list when considering where to study, but it’s not always easy to compare what’s on offer. Understand what options there are using our </a:t>
            </a:r>
            <a:r>
              <a:rPr lang="en-GB" sz="1800" dirty="0">
                <a:solidFill>
                  <a:srgbClr val="1E2834"/>
                </a:solidFill>
                <a:latin typeface="Roboto Light" panose="02000000000000000000" pitchFamily="2" charset="0"/>
                <a:hlinkClick r:id="rId3"/>
              </a:rPr>
              <a:t>accommodation search</a:t>
            </a:r>
            <a:r>
              <a:rPr lang="en-GB" sz="1800" dirty="0">
                <a:solidFill>
                  <a:srgbClr val="1E2834"/>
                </a:solidFill>
                <a:latin typeface="Roboto Light" panose="02000000000000000000" pitchFamily="2" charset="0"/>
              </a:rPr>
              <a:t>.</a:t>
            </a:r>
          </a:p>
          <a:p>
            <a:endParaRPr lang="en-GB" dirty="0"/>
          </a:p>
        </p:txBody>
      </p:sp>
      <p:pic>
        <p:nvPicPr>
          <p:cNvPr id="15" name="Picture 14" descr="Graphical user interface, text, application&#10;&#10;Description automatically generated">
            <a:extLst>
              <a:ext uri="{FF2B5EF4-FFF2-40B4-BE49-F238E27FC236}">
                <a16:creationId xmlns:a16="http://schemas.microsoft.com/office/drawing/2014/main" id="{0BA9E5AB-B10E-8865-6208-DF423561F495}"/>
              </a:ext>
            </a:extLst>
          </p:cNvPr>
          <p:cNvPicPr>
            <a:picLocks noChangeAspect="1"/>
          </p:cNvPicPr>
          <p:nvPr/>
        </p:nvPicPr>
        <p:blipFill rotWithShape="1">
          <a:blip r:embed="rId4"/>
          <a:srcRect t="8502" b="10594"/>
          <a:stretch/>
        </p:blipFill>
        <p:spPr>
          <a:xfrm>
            <a:off x="2566468" y="1635125"/>
            <a:ext cx="1816807" cy="2609038"/>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9BA7F917-DC33-0BED-B129-54324E123BEE}"/>
              </a:ext>
            </a:extLst>
          </p:cNvPr>
          <p:cNvSpPr txBox="1">
            <a:spLocks/>
          </p:cNvSpPr>
          <p:nvPr/>
        </p:nvSpPr>
        <p:spPr>
          <a:xfrm>
            <a:off x="4769962" y="1402978"/>
            <a:ext cx="2184927" cy="3149580"/>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rgbClr val="1E2834"/>
                </a:solidFill>
                <a:latin typeface="Roboto Light" panose="02000000000000000000" pitchFamily="2" charset="0"/>
              </a:rPr>
              <a:t>Personal Statement Builder </a:t>
            </a:r>
          </a:p>
          <a:p>
            <a:pPr marL="0" indent="0">
              <a:buNone/>
            </a:pPr>
            <a:r>
              <a:rPr lang="en-GB" sz="1800" dirty="0">
                <a:solidFill>
                  <a:srgbClr val="1E2834"/>
                </a:solidFill>
                <a:latin typeface="Roboto Light" panose="02000000000000000000" pitchFamily="2" charset="0"/>
              </a:rPr>
              <a:t>Designed to help you think about what to include, and how to lay it all out. It counts how many characters you’ve used, so it’s easy to see when you’re close to the 4,000 character limit.</a:t>
            </a:r>
          </a:p>
        </p:txBody>
      </p:sp>
    </p:spTree>
    <p:extLst>
      <p:ext uri="{BB962C8B-B14F-4D97-AF65-F5344CB8AC3E}">
        <p14:creationId xmlns:p14="http://schemas.microsoft.com/office/powerpoint/2010/main" val="25442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a:extLst>
              <a:ext uri="{FF2B5EF4-FFF2-40B4-BE49-F238E27FC236}">
                <a16:creationId xmlns:a16="http://schemas.microsoft.com/office/drawing/2014/main" id="{2F4B71EF-C9D0-CBBF-85A5-16761B9B7377}"/>
              </a:ext>
            </a:extLst>
          </p:cNvPr>
          <p:cNvSpPr>
            <a:spLocks noGrp="1"/>
          </p:cNvSpPr>
          <p:nvPr>
            <p:ph type="title"/>
          </p:nvPr>
        </p:nvSpPr>
        <p:spPr>
          <a:xfrm>
            <a:off x="287337" y="210349"/>
            <a:ext cx="7610475" cy="556005"/>
          </a:xfrm>
        </p:spPr>
        <p:txBody>
          <a:bodyPr/>
          <a:lstStyle/>
          <a:p>
            <a:r>
              <a:rPr lang="en-GB" dirty="0">
                <a:latin typeface="Roboto" panose="02000000000000000000" pitchFamily="2" charset="0"/>
              </a:rPr>
              <a:t>Getting Started</a:t>
            </a:r>
          </a:p>
        </p:txBody>
      </p:sp>
      <p:pic>
        <p:nvPicPr>
          <p:cNvPr id="3" name="Picture 2" descr="A screenshot of a computer&#10;&#10;Description automatically generated">
            <a:extLst>
              <a:ext uri="{FF2B5EF4-FFF2-40B4-BE49-F238E27FC236}">
                <a16:creationId xmlns:a16="http://schemas.microsoft.com/office/drawing/2014/main" id="{6655D41B-8B03-4044-BD62-FB1BF77537B5}"/>
              </a:ext>
            </a:extLst>
          </p:cNvPr>
          <p:cNvPicPr>
            <a:picLocks noChangeAspect="1"/>
          </p:cNvPicPr>
          <p:nvPr/>
        </p:nvPicPr>
        <p:blipFill rotWithShape="1">
          <a:blip r:embed="rId2"/>
          <a:srcRect t="4090"/>
          <a:stretch/>
        </p:blipFill>
        <p:spPr>
          <a:xfrm>
            <a:off x="980163" y="766354"/>
            <a:ext cx="7579597" cy="4089161"/>
          </a:xfrm>
          <a:prstGeom prst="rect">
            <a:avLst/>
          </a:prstGeom>
        </p:spPr>
      </p:pic>
      <mc:AlternateContent xmlns:mc="http://schemas.openxmlformats.org/markup-compatibility/2006">
        <mc:Choice xmlns:p14="http://schemas.microsoft.com/office/powerpoint/2010/main" Requires="p14">
          <p:contentPart p14:bwMode="auto" r:id="rId3">
            <p14:nvContentPartPr>
              <p14:cNvPr id="10" name="Ink 9">
                <a:extLst>
                  <a:ext uri="{FF2B5EF4-FFF2-40B4-BE49-F238E27FC236}">
                    <a16:creationId xmlns:a16="http://schemas.microsoft.com/office/drawing/2014/main" id="{36E07CD6-9C12-FC3A-165E-BA7C97B8D6B9}"/>
                  </a:ext>
                </a:extLst>
              </p14:cNvPr>
              <p14:cNvContentPartPr/>
              <p14:nvPr/>
            </p14:nvContentPartPr>
            <p14:xfrm>
              <a:off x="7237129" y="854040"/>
              <a:ext cx="1410840" cy="1146240"/>
            </p14:xfrm>
          </p:contentPart>
        </mc:Choice>
        <mc:Fallback>
          <p:pic>
            <p:nvPicPr>
              <p:cNvPr id="10" name="Ink 9">
                <a:extLst>
                  <a:ext uri="{FF2B5EF4-FFF2-40B4-BE49-F238E27FC236}">
                    <a16:creationId xmlns:a16="http://schemas.microsoft.com/office/drawing/2014/main" id="{36E07CD6-9C12-FC3A-165E-BA7C97B8D6B9}"/>
                  </a:ext>
                </a:extLst>
              </p:cNvPr>
              <p:cNvPicPr/>
              <p:nvPr/>
            </p:nvPicPr>
            <p:blipFill>
              <a:blip r:embed="rId4"/>
              <a:stretch>
                <a:fillRect/>
              </a:stretch>
            </p:blipFill>
            <p:spPr>
              <a:xfrm>
                <a:off x="7219489" y="836400"/>
                <a:ext cx="1446480" cy="1181880"/>
              </a:xfrm>
              <a:prstGeom prst="rect">
                <a:avLst/>
              </a:prstGeom>
            </p:spPr>
          </p:pic>
        </mc:Fallback>
      </mc:AlternateContent>
    </p:spTree>
    <p:extLst>
      <p:ext uri="{BB962C8B-B14F-4D97-AF65-F5344CB8AC3E}">
        <p14:creationId xmlns:p14="http://schemas.microsoft.com/office/powerpoint/2010/main" val="224990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2.xml><?xml version="1.0" encoding="utf-8"?>
<ds:datastoreItem xmlns:ds="http://schemas.openxmlformats.org/officeDocument/2006/customXml" ds:itemID="{440FDCD6-A7AB-4E9A-8D34-6EB49E737799}">
  <ds:schemaRefs>
    <ds:schemaRef ds:uri="http://www.w3.org/XML/1998/namespace"/>
    <ds:schemaRef ds:uri="http://schemas.microsoft.com/office/2006/documentManagement/types"/>
    <ds:schemaRef ds:uri="http://purl.org/dc/elements/1.1/"/>
    <ds:schemaRef ds:uri="733dae14-92ee-43b7-ae23-1dcf711a5137"/>
    <ds:schemaRef ds:uri="http://schemas.microsoft.com/office/infopath/2007/PartnerControls"/>
    <ds:schemaRef ds:uri="http://schemas.openxmlformats.org/package/2006/metadata/core-properties"/>
    <ds:schemaRef ds:uri="http://purl.org/dc/dcmitype/"/>
    <ds:schemaRef ds:uri="55603442-09ec-4cf3-b21f-b1c3f828b53a"/>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140BD064-69BA-438B-BEF0-47A9226D1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7131</TotalTime>
  <Words>476</Words>
  <Application>Microsoft Office PowerPoint</Application>
  <PresentationFormat>On-screen Show (16:9)</PresentationFormat>
  <Paragraphs>52</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Roboto</vt:lpstr>
      <vt:lpstr>Roboto </vt:lpstr>
      <vt:lpstr>Roboto Light</vt:lpstr>
      <vt:lpstr>Wingdings</vt:lpstr>
      <vt:lpstr>ucas2020</vt:lpstr>
      <vt:lpstr>Getting started on  your Post Trent  Journey 18.5.23  </vt:lpstr>
      <vt:lpstr>Over the next few weeks..</vt:lpstr>
      <vt:lpstr>Starting your research </vt:lpstr>
      <vt:lpstr>Personalised tools to help </vt:lpstr>
      <vt:lpstr>Personalised tools to help</vt:lpstr>
      <vt:lpstr>Our advice and events </vt:lpstr>
      <vt:lpstr>UCAS Exploring Apprenticeships</vt:lpstr>
      <vt:lpstr>What else do you need?</vt:lpstr>
      <vt:lpstr>Getting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Register here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Starbuck, Fiona</cp:lastModifiedBy>
  <cp:revision>8</cp:revision>
  <dcterms:created xsi:type="dcterms:W3CDTF">2020-07-08T13:08:58Z</dcterms:created>
  <dcterms:modified xsi:type="dcterms:W3CDTF">2023-05-16T12:08:36Z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