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262" r:id="rId6"/>
    <p:sldId id="328" r:id="rId7"/>
    <p:sldId id="323" r:id="rId8"/>
    <p:sldId id="342" r:id="rId9"/>
    <p:sldId id="322" r:id="rId10"/>
    <p:sldId id="332" r:id="rId11"/>
    <p:sldId id="325" r:id="rId12"/>
    <p:sldId id="324" r:id="rId13"/>
    <p:sldId id="326" r:id="rId14"/>
    <p:sldId id="346" r:id="rId15"/>
    <p:sldId id="333" r:id="rId16"/>
    <p:sldId id="352" r:id="rId17"/>
    <p:sldId id="351" r:id="rId18"/>
    <p:sldId id="343" r:id="rId19"/>
    <p:sldId id="327" r:id="rId20"/>
    <p:sldId id="329" r:id="rId21"/>
    <p:sldId id="330" r:id="rId22"/>
    <p:sldId id="331" r:id="rId23"/>
    <p:sldId id="336" r:id="rId24"/>
    <p:sldId id="344" r:id="rId25"/>
    <p:sldId id="338" r:id="rId26"/>
    <p:sldId id="347" r:id="rId27"/>
    <p:sldId id="348" r:id="rId28"/>
    <p:sldId id="349" r:id="rId29"/>
    <p:sldId id="350" r:id="rId30"/>
    <p:sldId id="339" r:id="rId31"/>
    <p:sldId id="345" r:id="rId32"/>
    <p:sldId id="340" r:id="rId33"/>
    <p:sldId id="3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B60AB0-044F-47EB-ABCF-BA914BAFDF16}" v="1" dt="2024-06-28T08:23:59.198"/>
    <p1510:client id="{D2D4825C-543D-44F7-A050-2476C3EB753B}" v="7" dt="2024-06-27T16:36:45.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69" autoAdjust="0"/>
  </p:normalViewPr>
  <p:slideViewPr>
    <p:cSldViewPr snapToGrid="0">
      <p:cViewPr varScale="1">
        <p:scale>
          <a:sx n="100" d="100"/>
          <a:sy n="100" d="100"/>
        </p:scale>
        <p:origin x="87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ceMcNeill, Helen" userId="efdbf16d-7851-4478-803c-9a5ec3b01f7f" providerId="ADAL" clId="{692B0666-32F3-43FD-8937-7D3AF86B375C}"/>
    <pc:docChg chg="modSld">
      <pc:chgData name="PearceMcNeill, Helen" userId="efdbf16d-7851-4478-803c-9a5ec3b01f7f" providerId="ADAL" clId="{692B0666-32F3-43FD-8937-7D3AF86B375C}" dt="2024-06-28T08:39:48.368" v="22" actId="114"/>
      <pc:docMkLst>
        <pc:docMk/>
      </pc:docMkLst>
      <pc:sldChg chg="modSp mod">
        <pc:chgData name="PearceMcNeill, Helen" userId="efdbf16d-7851-4478-803c-9a5ec3b01f7f" providerId="ADAL" clId="{692B0666-32F3-43FD-8937-7D3AF86B375C}" dt="2024-06-28T08:39:48.368" v="22" actId="114"/>
        <pc:sldMkLst>
          <pc:docMk/>
          <pc:sldMk cId="2983871496" sldId="325"/>
        </pc:sldMkLst>
        <pc:spChg chg="mod">
          <ac:chgData name="PearceMcNeill, Helen" userId="efdbf16d-7851-4478-803c-9a5ec3b01f7f" providerId="ADAL" clId="{692B0666-32F3-43FD-8937-7D3AF86B375C}" dt="2024-06-28T08:39:48.368" v="22" actId="114"/>
          <ac:spMkLst>
            <pc:docMk/>
            <pc:sldMk cId="2983871496" sldId="325"/>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BB021-C7F4-4F50-866B-67978D9D4814}" type="doc">
      <dgm:prSet loTypeId="urn:microsoft.com/office/officeart/2005/8/layout/hProcess9" loCatId="process" qsTypeId="urn:microsoft.com/office/officeart/2005/8/quickstyle/simple1" qsCatId="simple" csTypeId="urn:microsoft.com/office/officeart/2005/8/colors/accent2_1" csCatId="accent2" phldr="1"/>
      <dgm:spPr/>
    </dgm:pt>
    <dgm:pt modelId="{F960AB2D-B57E-4E05-B3A3-6C067929E4F4}">
      <dgm:prSet phldrT="[Text]"/>
      <dgm:spPr>
        <a:ln>
          <a:solidFill>
            <a:schemeClr val="bg1"/>
          </a:solidFill>
        </a:ln>
      </dgm:spPr>
      <dgm:t>
        <a:bodyPr/>
        <a:lstStyle/>
        <a:p>
          <a:r>
            <a:rPr lang="en-GB" b="1">
              <a:solidFill>
                <a:srgbClr val="C00000"/>
              </a:solidFill>
              <a:latin typeface="+mj-lt"/>
              <a:cs typeface="Arial" panose="020B0604020202020204" pitchFamily="34" charset="0"/>
            </a:rPr>
            <a:t>Participation</a:t>
          </a:r>
        </a:p>
      </dgm:t>
    </dgm:pt>
    <dgm:pt modelId="{E838E8E9-234B-4AD0-AB49-A36CA4DB9BDA}" type="parTrans" cxnId="{7E50147A-B78F-453F-97C5-40638F172857}">
      <dgm:prSet/>
      <dgm:spPr/>
      <dgm:t>
        <a:bodyPr/>
        <a:lstStyle/>
        <a:p>
          <a:endParaRPr lang="en-GB"/>
        </a:p>
      </dgm:t>
    </dgm:pt>
    <dgm:pt modelId="{61AE3CFF-6854-44B8-BB6C-89626BA77537}" type="sibTrans" cxnId="{7E50147A-B78F-453F-97C5-40638F172857}">
      <dgm:prSet/>
      <dgm:spPr/>
      <dgm:t>
        <a:bodyPr/>
        <a:lstStyle/>
        <a:p>
          <a:endParaRPr lang="en-GB"/>
        </a:p>
      </dgm:t>
    </dgm:pt>
    <dgm:pt modelId="{F14D4276-3B49-45C6-A21A-77D66DDEFA35}">
      <dgm:prSet phldrT="[Text]"/>
      <dgm:spPr>
        <a:ln>
          <a:solidFill>
            <a:schemeClr val="bg1"/>
          </a:solidFill>
        </a:ln>
      </dgm:spPr>
      <dgm:t>
        <a:bodyPr/>
        <a:lstStyle/>
        <a:p>
          <a:r>
            <a:rPr lang="en-GB" b="1">
              <a:solidFill>
                <a:srgbClr val="C00000"/>
              </a:solidFill>
              <a:latin typeface="+mj-lt"/>
              <a:cs typeface="Arial" panose="020B0604020202020204" pitchFamily="34" charset="0"/>
            </a:rPr>
            <a:t>Progression</a:t>
          </a:r>
        </a:p>
      </dgm:t>
    </dgm:pt>
    <dgm:pt modelId="{CF92B665-701F-4140-A32D-3A877EEAA4B0}" type="parTrans" cxnId="{0624B23B-1648-4867-9171-5F9577936850}">
      <dgm:prSet/>
      <dgm:spPr/>
      <dgm:t>
        <a:bodyPr/>
        <a:lstStyle/>
        <a:p>
          <a:endParaRPr lang="en-GB"/>
        </a:p>
      </dgm:t>
    </dgm:pt>
    <dgm:pt modelId="{D838C674-C5C5-43B5-BEA1-057248C2F2CC}" type="sibTrans" cxnId="{0624B23B-1648-4867-9171-5F9577936850}">
      <dgm:prSet/>
      <dgm:spPr/>
      <dgm:t>
        <a:bodyPr/>
        <a:lstStyle/>
        <a:p>
          <a:endParaRPr lang="en-GB"/>
        </a:p>
      </dgm:t>
    </dgm:pt>
    <dgm:pt modelId="{6C8B7C86-72DE-44C5-ADCA-7A70F870C875}">
      <dgm:prSet phldrT="[Text]"/>
      <dgm:spPr>
        <a:ln>
          <a:solidFill>
            <a:schemeClr val="bg1"/>
          </a:solidFill>
        </a:ln>
      </dgm:spPr>
      <dgm:t>
        <a:bodyPr/>
        <a:lstStyle/>
        <a:p>
          <a:r>
            <a:rPr lang="en-GB" b="1">
              <a:solidFill>
                <a:srgbClr val="C00000"/>
              </a:solidFill>
              <a:latin typeface="+mj-lt"/>
              <a:cs typeface="Arial" panose="020B0604020202020204" pitchFamily="34" charset="0"/>
            </a:rPr>
            <a:t>Performance</a:t>
          </a:r>
        </a:p>
      </dgm:t>
    </dgm:pt>
    <dgm:pt modelId="{9E6AF60F-F109-4354-A3D6-56D65B163AD8}" type="parTrans" cxnId="{B4E6EEA1-6723-4B6A-9B68-69D2D5615793}">
      <dgm:prSet/>
      <dgm:spPr/>
      <dgm:t>
        <a:bodyPr/>
        <a:lstStyle/>
        <a:p>
          <a:endParaRPr lang="en-GB"/>
        </a:p>
      </dgm:t>
    </dgm:pt>
    <dgm:pt modelId="{E98919E6-567F-46B5-8233-17FABEF36FD5}" type="sibTrans" cxnId="{B4E6EEA1-6723-4B6A-9B68-69D2D5615793}">
      <dgm:prSet/>
      <dgm:spPr/>
      <dgm:t>
        <a:bodyPr/>
        <a:lstStyle/>
        <a:p>
          <a:endParaRPr lang="en-GB"/>
        </a:p>
      </dgm:t>
    </dgm:pt>
    <dgm:pt modelId="{876B2D4C-8F5B-41F1-8A62-A23BFC515DC1}" type="pres">
      <dgm:prSet presAssocID="{EA1BB021-C7F4-4F50-866B-67978D9D4814}" presName="CompostProcess" presStyleCnt="0">
        <dgm:presLayoutVars>
          <dgm:dir/>
          <dgm:resizeHandles val="exact"/>
        </dgm:presLayoutVars>
      </dgm:prSet>
      <dgm:spPr/>
    </dgm:pt>
    <dgm:pt modelId="{8879805E-E008-4F53-8CA5-8BFAE8D33A4A}" type="pres">
      <dgm:prSet presAssocID="{EA1BB021-C7F4-4F50-866B-67978D9D4814}" presName="arrow" presStyleLbl="bgShp" presStyleIdx="0" presStyleCnt="1" custScaleX="117647" custLinFactNeighborY="436"/>
      <dgm:spPr>
        <a:solidFill>
          <a:schemeClr val="tx1"/>
        </a:solidFill>
      </dgm:spPr>
    </dgm:pt>
    <dgm:pt modelId="{EF66AD6D-6324-40DC-8CBD-9644DE6C885E}" type="pres">
      <dgm:prSet presAssocID="{EA1BB021-C7F4-4F50-866B-67978D9D4814}" presName="linearProcess" presStyleCnt="0"/>
      <dgm:spPr/>
    </dgm:pt>
    <dgm:pt modelId="{EDA73036-5277-4275-9BCE-5CA628AA721B}" type="pres">
      <dgm:prSet presAssocID="{F960AB2D-B57E-4E05-B3A3-6C067929E4F4}" presName="textNode" presStyleLbl="node1" presStyleIdx="0" presStyleCnt="3" custScaleX="79390" custScaleY="64570" custLinFactNeighborX="-96366" custLinFactNeighborY="570">
        <dgm:presLayoutVars>
          <dgm:bulletEnabled val="1"/>
        </dgm:presLayoutVars>
      </dgm:prSet>
      <dgm:spPr/>
    </dgm:pt>
    <dgm:pt modelId="{726DAEC5-0015-4A38-8254-AE6BF5FD8F24}" type="pres">
      <dgm:prSet presAssocID="{61AE3CFF-6854-44B8-BB6C-89626BA77537}" presName="sibTrans" presStyleCnt="0"/>
      <dgm:spPr/>
    </dgm:pt>
    <dgm:pt modelId="{6A0B5A00-15DF-4246-B2BC-D38C8F32B1D4}" type="pres">
      <dgm:prSet presAssocID="{F14D4276-3B49-45C6-A21A-77D66DDEFA35}" presName="textNode" presStyleLbl="node1" presStyleIdx="1" presStyleCnt="3" custScaleX="79390" custScaleY="64570" custLinFactNeighborX="-96366" custLinFactNeighborY="570">
        <dgm:presLayoutVars>
          <dgm:bulletEnabled val="1"/>
        </dgm:presLayoutVars>
      </dgm:prSet>
      <dgm:spPr/>
    </dgm:pt>
    <dgm:pt modelId="{8DECEAE7-6576-42A0-B6F4-B8ABA7998C3C}" type="pres">
      <dgm:prSet presAssocID="{D838C674-C5C5-43B5-BEA1-057248C2F2CC}" presName="sibTrans" presStyleCnt="0"/>
      <dgm:spPr/>
    </dgm:pt>
    <dgm:pt modelId="{B2AED2FE-A9FD-4149-B198-26F31ADC375E}" type="pres">
      <dgm:prSet presAssocID="{6C8B7C86-72DE-44C5-ADCA-7A70F870C875}" presName="textNode" presStyleLbl="node1" presStyleIdx="2" presStyleCnt="3" custScaleX="79390" custScaleY="64570" custLinFactNeighborX="-96366" custLinFactNeighborY="570">
        <dgm:presLayoutVars>
          <dgm:bulletEnabled val="1"/>
        </dgm:presLayoutVars>
      </dgm:prSet>
      <dgm:spPr/>
    </dgm:pt>
  </dgm:ptLst>
  <dgm:cxnLst>
    <dgm:cxn modelId="{37C86A01-8715-4845-AEC0-204A55ECE283}" type="presOf" srcId="{F960AB2D-B57E-4E05-B3A3-6C067929E4F4}" destId="{EDA73036-5277-4275-9BCE-5CA628AA721B}" srcOrd="0" destOrd="0" presId="urn:microsoft.com/office/officeart/2005/8/layout/hProcess9"/>
    <dgm:cxn modelId="{0B1D5307-A247-454B-A892-2305420B7833}" type="presOf" srcId="{F14D4276-3B49-45C6-A21A-77D66DDEFA35}" destId="{6A0B5A00-15DF-4246-B2BC-D38C8F32B1D4}" srcOrd="0" destOrd="0" presId="urn:microsoft.com/office/officeart/2005/8/layout/hProcess9"/>
    <dgm:cxn modelId="{FAAC580B-5097-44E1-B5C8-85D8C990592A}" type="presOf" srcId="{6C8B7C86-72DE-44C5-ADCA-7A70F870C875}" destId="{B2AED2FE-A9FD-4149-B198-26F31ADC375E}" srcOrd="0" destOrd="0" presId="urn:microsoft.com/office/officeart/2005/8/layout/hProcess9"/>
    <dgm:cxn modelId="{F26E8120-5355-455D-AE0B-DB8433F4E76A}" type="presOf" srcId="{EA1BB021-C7F4-4F50-866B-67978D9D4814}" destId="{876B2D4C-8F5B-41F1-8A62-A23BFC515DC1}" srcOrd="0" destOrd="0" presId="urn:microsoft.com/office/officeart/2005/8/layout/hProcess9"/>
    <dgm:cxn modelId="{0624B23B-1648-4867-9171-5F9577936850}" srcId="{EA1BB021-C7F4-4F50-866B-67978D9D4814}" destId="{F14D4276-3B49-45C6-A21A-77D66DDEFA35}" srcOrd="1" destOrd="0" parTransId="{CF92B665-701F-4140-A32D-3A877EEAA4B0}" sibTransId="{D838C674-C5C5-43B5-BEA1-057248C2F2CC}"/>
    <dgm:cxn modelId="{7E50147A-B78F-453F-97C5-40638F172857}" srcId="{EA1BB021-C7F4-4F50-866B-67978D9D4814}" destId="{F960AB2D-B57E-4E05-B3A3-6C067929E4F4}" srcOrd="0" destOrd="0" parTransId="{E838E8E9-234B-4AD0-AB49-A36CA4DB9BDA}" sibTransId="{61AE3CFF-6854-44B8-BB6C-89626BA77537}"/>
    <dgm:cxn modelId="{B4E6EEA1-6723-4B6A-9B68-69D2D5615793}" srcId="{EA1BB021-C7F4-4F50-866B-67978D9D4814}" destId="{6C8B7C86-72DE-44C5-ADCA-7A70F870C875}" srcOrd="2" destOrd="0" parTransId="{9E6AF60F-F109-4354-A3D6-56D65B163AD8}" sibTransId="{E98919E6-567F-46B5-8233-17FABEF36FD5}"/>
    <dgm:cxn modelId="{661D80A2-7AB3-430E-B1C9-9CD7B94D296A}" type="presParOf" srcId="{876B2D4C-8F5B-41F1-8A62-A23BFC515DC1}" destId="{8879805E-E008-4F53-8CA5-8BFAE8D33A4A}" srcOrd="0" destOrd="0" presId="urn:microsoft.com/office/officeart/2005/8/layout/hProcess9"/>
    <dgm:cxn modelId="{D51DCADC-0435-4EB5-877A-A32143F41185}" type="presParOf" srcId="{876B2D4C-8F5B-41F1-8A62-A23BFC515DC1}" destId="{EF66AD6D-6324-40DC-8CBD-9644DE6C885E}" srcOrd="1" destOrd="0" presId="urn:microsoft.com/office/officeart/2005/8/layout/hProcess9"/>
    <dgm:cxn modelId="{59848676-3C99-43A3-A2A6-F760B55C334E}" type="presParOf" srcId="{EF66AD6D-6324-40DC-8CBD-9644DE6C885E}" destId="{EDA73036-5277-4275-9BCE-5CA628AA721B}" srcOrd="0" destOrd="0" presId="urn:microsoft.com/office/officeart/2005/8/layout/hProcess9"/>
    <dgm:cxn modelId="{D83AB339-3D91-41EF-87D8-B569EA956CE0}" type="presParOf" srcId="{EF66AD6D-6324-40DC-8CBD-9644DE6C885E}" destId="{726DAEC5-0015-4A38-8254-AE6BF5FD8F24}" srcOrd="1" destOrd="0" presId="urn:microsoft.com/office/officeart/2005/8/layout/hProcess9"/>
    <dgm:cxn modelId="{0F4D3F8B-1800-4A7F-95BA-BD083CAF812F}" type="presParOf" srcId="{EF66AD6D-6324-40DC-8CBD-9644DE6C885E}" destId="{6A0B5A00-15DF-4246-B2BC-D38C8F32B1D4}" srcOrd="2" destOrd="0" presId="urn:microsoft.com/office/officeart/2005/8/layout/hProcess9"/>
    <dgm:cxn modelId="{E6529D0E-89F3-4D8C-B8BE-8D7064EAAC26}" type="presParOf" srcId="{EF66AD6D-6324-40DC-8CBD-9644DE6C885E}" destId="{8DECEAE7-6576-42A0-B6F4-B8ABA7998C3C}" srcOrd="3" destOrd="0" presId="urn:microsoft.com/office/officeart/2005/8/layout/hProcess9"/>
    <dgm:cxn modelId="{4D1DADEE-2845-4FA3-A13E-37F8EE43E041}" type="presParOf" srcId="{EF66AD6D-6324-40DC-8CBD-9644DE6C885E}" destId="{B2AED2FE-A9FD-4149-B198-26F31ADC375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9805E-E008-4F53-8CA5-8BFAE8D33A4A}">
      <dsp:nvSpPr>
        <dsp:cNvPr id="0" name=""/>
        <dsp:cNvSpPr/>
      </dsp:nvSpPr>
      <dsp:spPr>
        <a:xfrm>
          <a:off x="1" y="0"/>
          <a:ext cx="5342455" cy="1705268"/>
        </a:xfrm>
        <a:prstGeom prst="rightArrow">
          <a:avLst/>
        </a:prstGeom>
        <a:solidFill>
          <a:schemeClr val="tx1"/>
        </a:solidFill>
        <a:ln>
          <a:noFill/>
        </a:ln>
        <a:effectLst/>
      </dsp:spPr>
      <dsp:style>
        <a:lnRef idx="0">
          <a:scrgbClr r="0" g="0" b="0"/>
        </a:lnRef>
        <a:fillRef idx="1">
          <a:scrgbClr r="0" g="0" b="0"/>
        </a:fillRef>
        <a:effectRef idx="0">
          <a:scrgbClr r="0" g="0" b="0"/>
        </a:effectRef>
        <a:fontRef idx="minor"/>
      </dsp:style>
    </dsp:sp>
    <dsp:sp modelId="{EDA73036-5277-4275-9BCE-5CA628AA721B}">
      <dsp:nvSpPr>
        <dsp:cNvPr id="0" name=""/>
        <dsp:cNvSpPr/>
      </dsp:nvSpPr>
      <dsp:spPr>
        <a:xfrm>
          <a:off x="412138" y="636303"/>
          <a:ext cx="1365193" cy="440436"/>
        </a:xfrm>
        <a:prstGeom prst="roundRect">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C00000"/>
              </a:solidFill>
              <a:latin typeface="+mj-lt"/>
              <a:cs typeface="Arial" panose="020B0604020202020204" pitchFamily="34" charset="0"/>
            </a:rPr>
            <a:t>Participation</a:t>
          </a:r>
        </a:p>
      </dsp:txBody>
      <dsp:txXfrm>
        <a:off x="433638" y="657803"/>
        <a:ext cx="1322193" cy="397436"/>
      </dsp:txXfrm>
    </dsp:sp>
    <dsp:sp modelId="{6A0B5A00-15DF-4246-B2BC-D38C8F32B1D4}">
      <dsp:nvSpPr>
        <dsp:cNvPr id="0" name=""/>
        <dsp:cNvSpPr/>
      </dsp:nvSpPr>
      <dsp:spPr>
        <a:xfrm>
          <a:off x="1884937" y="636303"/>
          <a:ext cx="1365193" cy="440436"/>
        </a:xfrm>
        <a:prstGeom prst="roundRect">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C00000"/>
              </a:solidFill>
              <a:latin typeface="+mj-lt"/>
              <a:cs typeface="Arial" panose="020B0604020202020204" pitchFamily="34" charset="0"/>
            </a:rPr>
            <a:t>Progression</a:t>
          </a:r>
        </a:p>
      </dsp:txBody>
      <dsp:txXfrm>
        <a:off x="1906437" y="657803"/>
        <a:ext cx="1322193" cy="397436"/>
      </dsp:txXfrm>
    </dsp:sp>
    <dsp:sp modelId="{B2AED2FE-A9FD-4149-B198-26F31ADC375E}">
      <dsp:nvSpPr>
        <dsp:cNvPr id="0" name=""/>
        <dsp:cNvSpPr/>
      </dsp:nvSpPr>
      <dsp:spPr>
        <a:xfrm>
          <a:off x="3357736" y="636303"/>
          <a:ext cx="1365193" cy="440436"/>
        </a:xfrm>
        <a:prstGeom prst="roundRect">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C00000"/>
              </a:solidFill>
              <a:latin typeface="+mj-lt"/>
              <a:cs typeface="Arial" panose="020B0604020202020204" pitchFamily="34" charset="0"/>
            </a:rPr>
            <a:t>Performance</a:t>
          </a:r>
        </a:p>
      </dsp:txBody>
      <dsp:txXfrm>
        <a:off x="3379236" y="657803"/>
        <a:ext cx="1322193" cy="3974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1523D-56BA-460F-A6F3-C69532527158}" type="datetimeFigureOut">
              <a:rPr lang="en-GB" smtClean="0"/>
              <a:t>28/06/2024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362274-CCC9-4535-8917-4E3847FFD192}" type="slidenum">
              <a:rPr lang="en-GB" smtClean="0"/>
              <a:t>‹#›</a:t>
            </a:fld>
            <a:endParaRPr lang="en-GB"/>
          </a:p>
        </p:txBody>
      </p:sp>
    </p:spTree>
    <p:extLst>
      <p:ext uri="{BB962C8B-B14F-4D97-AF65-F5344CB8AC3E}">
        <p14:creationId xmlns:p14="http://schemas.microsoft.com/office/powerpoint/2010/main" val="51724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A8A57-429D-41F8-AD77-FF20BE385CC8}"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9E393-BF14-43F4-884D-13EC08F32A53}" type="slidenum">
              <a:rPr lang="en-GB" smtClean="0"/>
              <a:t>‹#›</a:t>
            </a:fld>
            <a:endParaRPr lang="en-GB"/>
          </a:p>
        </p:txBody>
      </p:sp>
    </p:spTree>
    <p:extLst>
      <p:ext uri="{BB962C8B-B14F-4D97-AF65-F5344CB8AC3E}">
        <p14:creationId xmlns:p14="http://schemas.microsoft.com/office/powerpoint/2010/main" val="353423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WJP</a:t>
            </a:r>
          </a:p>
        </p:txBody>
      </p:sp>
      <p:sp>
        <p:nvSpPr>
          <p:cNvPr id="4" name="Slide Number Placeholder 3"/>
          <p:cNvSpPr>
            <a:spLocks noGrp="1"/>
          </p:cNvSpPr>
          <p:nvPr>
            <p:ph type="sldNum" sz="quarter" idx="5"/>
          </p:nvPr>
        </p:nvSpPr>
        <p:spPr/>
        <p:txBody>
          <a:bodyPr/>
          <a:lstStyle/>
          <a:p>
            <a:fld id="{C909E393-BF14-43F4-884D-13EC08F32A53}" type="slidenum">
              <a:rPr lang="en-GB" smtClean="0"/>
              <a:t>1</a:t>
            </a:fld>
            <a:endParaRPr lang="en-GB"/>
          </a:p>
        </p:txBody>
      </p:sp>
    </p:spTree>
    <p:extLst>
      <p:ext uri="{BB962C8B-B14F-4D97-AF65-F5344CB8AC3E}">
        <p14:creationId xmlns:p14="http://schemas.microsoft.com/office/powerpoint/2010/main" val="91301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SDW</a:t>
            </a:r>
          </a:p>
        </p:txBody>
      </p:sp>
      <p:sp>
        <p:nvSpPr>
          <p:cNvPr id="4" name="Slide Number Placeholder 3"/>
          <p:cNvSpPr>
            <a:spLocks noGrp="1"/>
          </p:cNvSpPr>
          <p:nvPr>
            <p:ph type="sldNum" sz="quarter" idx="5"/>
          </p:nvPr>
        </p:nvSpPr>
        <p:spPr/>
        <p:txBody>
          <a:bodyPr/>
          <a:lstStyle/>
          <a:p>
            <a:fld id="{C909E393-BF14-43F4-884D-13EC08F32A53}" type="slidenum">
              <a:rPr lang="en-GB" smtClean="0"/>
              <a:t>10</a:t>
            </a:fld>
            <a:endParaRPr lang="en-GB"/>
          </a:p>
        </p:txBody>
      </p:sp>
    </p:spTree>
    <p:extLst>
      <p:ext uri="{BB962C8B-B14F-4D97-AF65-F5344CB8AC3E}">
        <p14:creationId xmlns:p14="http://schemas.microsoft.com/office/powerpoint/2010/main" val="384117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11</a:t>
            </a:fld>
            <a:endParaRPr lang="en-GB"/>
          </a:p>
        </p:txBody>
      </p:sp>
    </p:spTree>
    <p:extLst>
      <p:ext uri="{BB962C8B-B14F-4D97-AF65-F5344CB8AC3E}">
        <p14:creationId xmlns:p14="http://schemas.microsoft.com/office/powerpoint/2010/main" val="169620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12</a:t>
            </a:fld>
            <a:endParaRPr lang="en-GB"/>
          </a:p>
        </p:txBody>
      </p:sp>
    </p:spTree>
    <p:extLst>
      <p:ext uri="{BB962C8B-B14F-4D97-AF65-F5344CB8AC3E}">
        <p14:creationId xmlns:p14="http://schemas.microsoft.com/office/powerpoint/2010/main" val="117838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13</a:t>
            </a:fld>
            <a:endParaRPr lang="en-GB"/>
          </a:p>
        </p:txBody>
      </p:sp>
    </p:spTree>
    <p:extLst>
      <p:ext uri="{BB962C8B-B14F-4D97-AF65-F5344CB8AC3E}">
        <p14:creationId xmlns:p14="http://schemas.microsoft.com/office/powerpoint/2010/main" val="2639367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14</a:t>
            </a:fld>
            <a:endParaRPr lang="en-GB"/>
          </a:p>
        </p:txBody>
      </p:sp>
    </p:spTree>
    <p:extLst>
      <p:ext uri="{BB962C8B-B14F-4D97-AF65-F5344CB8AC3E}">
        <p14:creationId xmlns:p14="http://schemas.microsoft.com/office/powerpoint/2010/main" val="328062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15</a:t>
            </a:fld>
            <a:endParaRPr lang="en-GB"/>
          </a:p>
        </p:txBody>
      </p:sp>
    </p:spTree>
    <p:extLst>
      <p:ext uri="{BB962C8B-B14F-4D97-AF65-F5344CB8AC3E}">
        <p14:creationId xmlns:p14="http://schemas.microsoft.com/office/powerpoint/2010/main" val="160952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PS</a:t>
            </a:r>
          </a:p>
        </p:txBody>
      </p:sp>
      <p:sp>
        <p:nvSpPr>
          <p:cNvPr id="4" name="Slide Number Placeholder 3"/>
          <p:cNvSpPr>
            <a:spLocks noGrp="1"/>
          </p:cNvSpPr>
          <p:nvPr>
            <p:ph type="sldNum" sz="quarter" idx="5"/>
          </p:nvPr>
        </p:nvSpPr>
        <p:spPr/>
        <p:txBody>
          <a:bodyPr/>
          <a:lstStyle/>
          <a:p>
            <a:fld id="{C909E393-BF14-43F4-884D-13EC08F32A53}" type="slidenum">
              <a:rPr lang="en-GB" smtClean="0"/>
              <a:t>16</a:t>
            </a:fld>
            <a:endParaRPr lang="en-GB"/>
          </a:p>
        </p:txBody>
      </p:sp>
    </p:spTree>
    <p:extLst>
      <p:ext uri="{BB962C8B-B14F-4D97-AF65-F5344CB8AC3E}">
        <p14:creationId xmlns:p14="http://schemas.microsoft.com/office/powerpoint/2010/main" val="3040388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PS</a:t>
            </a:r>
          </a:p>
        </p:txBody>
      </p:sp>
      <p:sp>
        <p:nvSpPr>
          <p:cNvPr id="4" name="Slide Number Placeholder 3"/>
          <p:cNvSpPr>
            <a:spLocks noGrp="1"/>
          </p:cNvSpPr>
          <p:nvPr>
            <p:ph type="sldNum" sz="quarter" idx="5"/>
          </p:nvPr>
        </p:nvSpPr>
        <p:spPr/>
        <p:txBody>
          <a:bodyPr/>
          <a:lstStyle/>
          <a:p>
            <a:fld id="{C909E393-BF14-43F4-884D-13EC08F32A53}" type="slidenum">
              <a:rPr lang="en-GB" smtClean="0"/>
              <a:t>17</a:t>
            </a:fld>
            <a:endParaRPr lang="en-GB"/>
          </a:p>
        </p:txBody>
      </p:sp>
    </p:spTree>
    <p:extLst>
      <p:ext uri="{BB962C8B-B14F-4D97-AF65-F5344CB8AC3E}">
        <p14:creationId xmlns:p14="http://schemas.microsoft.com/office/powerpoint/2010/main" val="374395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PS</a:t>
            </a:r>
          </a:p>
        </p:txBody>
      </p:sp>
      <p:sp>
        <p:nvSpPr>
          <p:cNvPr id="4" name="Slide Number Placeholder 3"/>
          <p:cNvSpPr>
            <a:spLocks noGrp="1"/>
          </p:cNvSpPr>
          <p:nvPr>
            <p:ph type="sldNum" sz="quarter" idx="5"/>
          </p:nvPr>
        </p:nvSpPr>
        <p:spPr/>
        <p:txBody>
          <a:bodyPr/>
          <a:lstStyle/>
          <a:p>
            <a:fld id="{C909E393-BF14-43F4-884D-13EC08F32A53}" type="slidenum">
              <a:rPr lang="en-GB" smtClean="0"/>
              <a:t>18</a:t>
            </a:fld>
            <a:endParaRPr lang="en-GB"/>
          </a:p>
        </p:txBody>
      </p:sp>
    </p:spTree>
    <p:extLst>
      <p:ext uri="{BB962C8B-B14F-4D97-AF65-F5344CB8AC3E}">
        <p14:creationId xmlns:p14="http://schemas.microsoft.com/office/powerpoint/2010/main" val="79004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CYS</a:t>
            </a:r>
          </a:p>
        </p:txBody>
      </p:sp>
      <p:sp>
        <p:nvSpPr>
          <p:cNvPr id="4" name="Slide Number Placeholder 3"/>
          <p:cNvSpPr>
            <a:spLocks noGrp="1"/>
          </p:cNvSpPr>
          <p:nvPr>
            <p:ph type="sldNum" sz="quarter" idx="5"/>
          </p:nvPr>
        </p:nvSpPr>
        <p:spPr/>
        <p:txBody>
          <a:bodyPr/>
          <a:lstStyle/>
          <a:p>
            <a:fld id="{C909E393-BF14-43F4-884D-13EC08F32A53}" type="slidenum">
              <a:rPr lang="en-GB" smtClean="0"/>
              <a:t>19</a:t>
            </a:fld>
            <a:endParaRPr lang="en-GB"/>
          </a:p>
        </p:txBody>
      </p:sp>
    </p:spTree>
    <p:extLst>
      <p:ext uri="{BB962C8B-B14F-4D97-AF65-F5344CB8AC3E}">
        <p14:creationId xmlns:p14="http://schemas.microsoft.com/office/powerpoint/2010/main" val="411482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WJP</a:t>
            </a:r>
          </a:p>
        </p:txBody>
      </p:sp>
      <p:sp>
        <p:nvSpPr>
          <p:cNvPr id="4" name="Slide Number Placeholder 3"/>
          <p:cNvSpPr>
            <a:spLocks noGrp="1"/>
          </p:cNvSpPr>
          <p:nvPr>
            <p:ph type="sldNum" sz="quarter" idx="5"/>
          </p:nvPr>
        </p:nvSpPr>
        <p:spPr/>
        <p:txBody>
          <a:bodyPr/>
          <a:lstStyle/>
          <a:p>
            <a:fld id="{C909E393-BF14-43F4-884D-13EC08F32A53}" type="slidenum">
              <a:rPr lang="en-GB" smtClean="0"/>
              <a:t>2</a:t>
            </a:fld>
            <a:endParaRPr lang="en-GB"/>
          </a:p>
        </p:txBody>
      </p:sp>
    </p:spTree>
    <p:extLst>
      <p:ext uri="{BB962C8B-B14F-4D97-AF65-F5344CB8AC3E}">
        <p14:creationId xmlns:p14="http://schemas.microsoft.com/office/powerpoint/2010/main" val="518467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20</a:t>
            </a:fld>
            <a:endParaRPr lang="en-GB"/>
          </a:p>
        </p:txBody>
      </p:sp>
    </p:spTree>
    <p:extLst>
      <p:ext uri="{BB962C8B-B14F-4D97-AF65-F5344CB8AC3E}">
        <p14:creationId xmlns:p14="http://schemas.microsoft.com/office/powerpoint/2010/main" val="309188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21</a:t>
            </a:fld>
            <a:endParaRPr lang="en-GB"/>
          </a:p>
        </p:txBody>
      </p:sp>
    </p:spTree>
    <p:extLst>
      <p:ext uri="{BB962C8B-B14F-4D97-AF65-F5344CB8AC3E}">
        <p14:creationId xmlns:p14="http://schemas.microsoft.com/office/powerpoint/2010/main" val="646303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NPS</a:t>
            </a:r>
          </a:p>
        </p:txBody>
      </p:sp>
      <p:sp>
        <p:nvSpPr>
          <p:cNvPr id="4" name="Slide Number Placeholder 3"/>
          <p:cNvSpPr>
            <a:spLocks noGrp="1"/>
          </p:cNvSpPr>
          <p:nvPr>
            <p:ph type="sldNum" sz="quarter" idx="5"/>
          </p:nvPr>
        </p:nvSpPr>
        <p:spPr/>
        <p:txBody>
          <a:bodyPr/>
          <a:lstStyle/>
          <a:p>
            <a:fld id="{C909E393-BF14-43F4-884D-13EC08F32A53}" type="slidenum">
              <a:rPr lang="en-GB" smtClean="0"/>
              <a:t>22</a:t>
            </a:fld>
            <a:endParaRPr lang="en-GB"/>
          </a:p>
        </p:txBody>
      </p:sp>
    </p:spTree>
    <p:extLst>
      <p:ext uri="{BB962C8B-B14F-4D97-AF65-F5344CB8AC3E}">
        <p14:creationId xmlns:p14="http://schemas.microsoft.com/office/powerpoint/2010/main" val="747997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23</a:t>
            </a:fld>
            <a:endParaRPr lang="en-GB"/>
          </a:p>
        </p:txBody>
      </p:sp>
    </p:spTree>
    <p:extLst>
      <p:ext uri="{BB962C8B-B14F-4D97-AF65-F5344CB8AC3E}">
        <p14:creationId xmlns:p14="http://schemas.microsoft.com/office/powerpoint/2010/main" val="267227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24</a:t>
            </a:fld>
            <a:endParaRPr lang="en-GB"/>
          </a:p>
        </p:txBody>
      </p:sp>
    </p:spTree>
    <p:extLst>
      <p:ext uri="{BB962C8B-B14F-4D97-AF65-F5344CB8AC3E}">
        <p14:creationId xmlns:p14="http://schemas.microsoft.com/office/powerpoint/2010/main" val="299478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25</a:t>
            </a:fld>
            <a:endParaRPr lang="en-GB"/>
          </a:p>
        </p:txBody>
      </p:sp>
    </p:spTree>
    <p:extLst>
      <p:ext uri="{BB962C8B-B14F-4D97-AF65-F5344CB8AC3E}">
        <p14:creationId xmlns:p14="http://schemas.microsoft.com/office/powerpoint/2010/main" val="2263144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a:t>
            </a:r>
          </a:p>
        </p:txBody>
      </p:sp>
      <p:sp>
        <p:nvSpPr>
          <p:cNvPr id="4" name="Slide Number Placeholder 3"/>
          <p:cNvSpPr>
            <a:spLocks noGrp="1"/>
          </p:cNvSpPr>
          <p:nvPr>
            <p:ph type="sldNum" sz="quarter" idx="5"/>
          </p:nvPr>
        </p:nvSpPr>
        <p:spPr/>
        <p:txBody>
          <a:bodyPr/>
          <a:lstStyle/>
          <a:p>
            <a:fld id="{C909E393-BF14-43F4-884D-13EC08F32A53}" type="slidenum">
              <a:rPr lang="en-GB" smtClean="0"/>
              <a:t>26</a:t>
            </a:fld>
            <a:endParaRPr lang="en-GB"/>
          </a:p>
        </p:txBody>
      </p:sp>
    </p:spTree>
    <p:extLst>
      <p:ext uri="{BB962C8B-B14F-4D97-AF65-F5344CB8AC3E}">
        <p14:creationId xmlns:p14="http://schemas.microsoft.com/office/powerpoint/2010/main" val="196781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RMA</a:t>
            </a:r>
          </a:p>
        </p:txBody>
      </p:sp>
      <p:sp>
        <p:nvSpPr>
          <p:cNvPr id="4" name="Slide Number Placeholder 3"/>
          <p:cNvSpPr>
            <a:spLocks noGrp="1"/>
          </p:cNvSpPr>
          <p:nvPr>
            <p:ph type="sldNum" sz="quarter" idx="5"/>
          </p:nvPr>
        </p:nvSpPr>
        <p:spPr/>
        <p:txBody>
          <a:bodyPr/>
          <a:lstStyle/>
          <a:p>
            <a:fld id="{C909E393-BF14-43F4-884D-13EC08F32A53}" type="slidenum">
              <a:rPr lang="en-GB" smtClean="0"/>
              <a:t>27</a:t>
            </a:fld>
            <a:endParaRPr lang="en-GB"/>
          </a:p>
        </p:txBody>
      </p:sp>
    </p:spTree>
    <p:extLst>
      <p:ext uri="{BB962C8B-B14F-4D97-AF65-F5344CB8AC3E}">
        <p14:creationId xmlns:p14="http://schemas.microsoft.com/office/powerpoint/2010/main" val="1323249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RMA</a:t>
            </a:r>
          </a:p>
        </p:txBody>
      </p:sp>
      <p:sp>
        <p:nvSpPr>
          <p:cNvPr id="4" name="Slide Number Placeholder 3"/>
          <p:cNvSpPr>
            <a:spLocks noGrp="1"/>
          </p:cNvSpPr>
          <p:nvPr>
            <p:ph type="sldNum" sz="quarter" idx="5"/>
          </p:nvPr>
        </p:nvSpPr>
        <p:spPr/>
        <p:txBody>
          <a:bodyPr/>
          <a:lstStyle/>
          <a:p>
            <a:fld id="{C909E393-BF14-43F4-884D-13EC08F32A53}" type="slidenum">
              <a:rPr lang="en-GB" smtClean="0"/>
              <a:t>28</a:t>
            </a:fld>
            <a:endParaRPr lang="en-GB"/>
          </a:p>
        </p:txBody>
      </p:sp>
    </p:spTree>
    <p:extLst>
      <p:ext uri="{BB962C8B-B14F-4D97-AF65-F5344CB8AC3E}">
        <p14:creationId xmlns:p14="http://schemas.microsoft.com/office/powerpoint/2010/main" val="1164941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CYS</a:t>
            </a:r>
          </a:p>
        </p:txBody>
      </p:sp>
      <p:sp>
        <p:nvSpPr>
          <p:cNvPr id="4" name="Slide Number Placeholder 3"/>
          <p:cNvSpPr>
            <a:spLocks noGrp="1"/>
          </p:cNvSpPr>
          <p:nvPr>
            <p:ph type="sldNum" sz="quarter" idx="5"/>
          </p:nvPr>
        </p:nvSpPr>
        <p:spPr/>
        <p:txBody>
          <a:bodyPr/>
          <a:lstStyle/>
          <a:p>
            <a:fld id="{C909E393-BF14-43F4-884D-13EC08F32A53}" type="slidenum">
              <a:rPr lang="en-GB" smtClean="0"/>
              <a:t>29</a:t>
            </a:fld>
            <a:endParaRPr lang="en-GB"/>
          </a:p>
        </p:txBody>
      </p:sp>
    </p:spTree>
    <p:extLst>
      <p:ext uri="{BB962C8B-B14F-4D97-AF65-F5344CB8AC3E}">
        <p14:creationId xmlns:p14="http://schemas.microsoft.com/office/powerpoint/2010/main" val="120101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WJP</a:t>
            </a:r>
          </a:p>
        </p:txBody>
      </p:sp>
      <p:sp>
        <p:nvSpPr>
          <p:cNvPr id="4" name="Slide Number Placeholder 3"/>
          <p:cNvSpPr>
            <a:spLocks noGrp="1"/>
          </p:cNvSpPr>
          <p:nvPr>
            <p:ph type="sldNum" sz="quarter" idx="5"/>
          </p:nvPr>
        </p:nvSpPr>
        <p:spPr/>
        <p:txBody>
          <a:bodyPr/>
          <a:lstStyle/>
          <a:p>
            <a:fld id="{C909E393-BF14-43F4-884D-13EC08F32A53}" type="slidenum">
              <a:rPr lang="en-GB" smtClean="0"/>
              <a:t>3</a:t>
            </a:fld>
            <a:endParaRPr lang="en-GB"/>
          </a:p>
        </p:txBody>
      </p:sp>
    </p:spTree>
    <p:extLst>
      <p:ext uri="{BB962C8B-B14F-4D97-AF65-F5344CB8AC3E}">
        <p14:creationId xmlns:p14="http://schemas.microsoft.com/office/powerpoint/2010/main" val="548336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WJP with SDW &amp; CYS</a:t>
            </a:r>
          </a:p>
        </p:txBody>
      </p:sp>
      <p:sp>
        <p:nvSpPr>
          <p:cNvPr id="4" name="Slide Number Placeholder 3"/>
          <p:cNvSpPr>
            <a:spLocks noGrp="1"/>
          </p:cNvSpPr>
          <p:nvPr>
            <p:ph type="sldNum" sz="quarter" idx="5"/>
          </p:nvPr>
        </p:nvSpPr>
        <p:spPr/>
        <p:txBody>
          <a:bodyPr/>
          <a:lstStyle/>
          <a:p>
            <a:fld id="{C909E393-BF14-43F4-884D-13EC08F32A53}" type="slidenum">
              <a:rPr lang="en-GB" smtClean="0"/>
              <a:t>30</a:t>
            </a:fld>
            <a:endParaRPr lang="en-GB"/>
          </a:p>
        </p:txBody>
      </p:sp>
    </p:spTree>
    <p:extLst>
      <p:ext uri="{BB962C8B-B14F-4D97-AF65-F5344CB8AC3E}">
        <p14:creationId xmlns:p14="http://schemas.microsoft.com/office/powerpoint/2010/main" val="31990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WJP</a:t>
            </a:r>
          </a:p>
        </p:txBody>
      </p:sp>
      <p:sp>
        <p:nvSpPr>
          <p:cNvPr id="4" name="Slide Number Placeholder 3"/>
          <p:cNvSpPr>
            <a:spLocks noGrp="1"/>
          </p:cNvSpPr>
          <p:nvPr>
            <p:ph type="sldNum" sz="quarter" idx="5"/>
          </p:nvPr>
        </p:nvSpPr>
        <p:spPr/>
        <p:txBody>
          <a:bodyPr/>
          <a:lstStyle/>
          <a:p>
            <a:fld id="{C909E393-BF14-43F4-884D-13EC08F32A53}" type="slidenum">
              <a:rPr lang="en-GB" smtClean="0"/>
              <a:t>4</a:t>
            </a:fld>
            <a:endParaRPr lang="en-GB"/>
          </a:p>
        </p:txBody>
      </p:sp>
    </p:spTree>
    <p:extLst>
      <p:ext uri="{BB962C8B-B14F-4D97-AF65-F5344CB8AC3E}">
        <p14:creationId xmlns:p14="http://schemas.microsoft.com/office/powerpoint/2010/main" val="69323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Emily Berryman</a:t>
            </a:r>
          </a:p>
        </p:txBody>
      </p:sp>
      <p:sp>
        <p:nvSpPr>
          <p:cNvPr id="4" name="Slide Number Placeholder 3"/>
          <p:cNvSpPr>
            <a:spLocks noGrp="1"/>
          </p:cNvSpPr>
          <p:nvPr>
            <p:ph type="sldNum" sz="quarter" idx="5"/>
          </p:nvPr>
        </p:nvSpPr>
        <p:spPr/>
        <p:txBody>
          <a:bodyPr/>
          <a:lstStyle/>
          <a:p>
            <a:fld id="{C909E393-BF14-43F4-884D-13EC08F32A53}" type="slidenum">
              <a:rPr lang="en-GB" smtClean="0"/>
              <a:t>5</a:t>
            </a:fld>
            <a:endParaRPr lang="en-GB"/>
          </a:p>
        </p:txBody>
      </p:sp>
    </p:spTree>
    <p:extLst>
      <p:ext uri="{BB962C8B-B14F-4D97-AF65-F5344CB8AC3E}">
        <p14:creationId xmlns:p14="http://schemas.microsoft.com/office/powerpoint/2010/main" val="145498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WJP/SDW</a:t>
            </a:r>
          </a:p>
        </p:txBody>
      </p:sp>
      <p:sp>
        <p:nvSpPr>
          <p:cNvPr id="4" name="Slide Number Placeholder 3"/>
          <p:cNvSpPr>
            <a:spLocks noGrp="1"/>
          </p:cNvSpPr>
          <p:nvPr>
            <p:ph type="sldNum" sz="quarter" idx="5"/>
          </p:nvPr>
        </p:nvSpPr>
        <p:spPr/>
        <p:txBody>
          <a:bodyPr/>
          <a:lstStyle/>
          <a:p>
            <a:fld id="{C909E393-BF14-43F4-884D-13EC08F32A53}" type="slidenum">
              <a:rPr lang="en-GB" smtClean="0"/>
              <a:t>6</a:t>
            </a:fld>
            <a:endParaRPr lang="en-GB"/>
          </a:p>
        </p:txBody>
      </p:sp>
    </p:spTree>
    <p:extLst>
      <p:ext uri="{BB962C8B-B14F-4D97-AF65-F5344CB8AC3E}">
        <p14:creationId xmlns:p14="http://schemas.microsoft.com/office/powerpoint/2010/main" val="286732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SDW/CYS</a:t>
            </a:r>
          </a:p>
        </p:txBody>
      </p:sp>
      <p:sp>
        <p:nvSpPr>
          <p:cNvPr id="4" name="Slide Number Placeholder 3"/>
          <p:cNvSpPr>
            <a:spLocks noGrp="1"/>
          </p:cNvSpPr>
          <p:nvPr>
            <p:ph type="sldNum" sz="quarter" idx="5"/>
          </p:nvPr>
        </p:nvSpPr>
        <p:spPr/>
        <p:txBody>
          <a:bodyPr/>
          <a:lstStyle/>
          <a:p>
            <a:fld id="{C909E393-BF14-43F4-884D-13EC08F32A53}" type="slidenum">
              <a:rPr lang="en-GB" smtClean="0"/>
              <a:t>7</a:t>
            </a:fld>
            <a:endParaRPr lang="en-GB"/>
          </a:p>
        </p:txBody>
      </p:sp>
    </p:spTree>
    <p:extLst>
      <p:ext uri="{BB962C8B-B14F-4D97-AF65-F5344CB8AC3E}">
        <p14:creationId xmlns:p14="http://schemas.microsoft.com/office/powerpoint/2010/main" val="24121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CYS</a:t>
            </a:r>
          </a:p>
        </p:txBody>
      </p:sp>
      <p:sp>
        <p:nvSpPr>
          <p:cNvPr id="4" name="Slide Number Placeholder 3"/>
          <p:cNvSpPr>
            <a:spLocks noGrp="1"/>
          </p:cNvSpPr>
          <p:nvPr>
            <p:ph type="sldNum" sz="quarter" idx="5"/>
          </p:nvPr>
        </p:nvSpPr>
        <p:spPr/>
        <p:txBody>
          <a:bodyPr/>
          <a:lstStyle/>
          <a:p>
            <a:fld id="{C909E393-BF14-43F4-884D-13EC08F32A53}" type="slidenum">
              <a:rPr lang="en-GB" smtClean="0"/>
              <a:t>8</a:t>
            </a:fld>
            <a:endParaRPr lang="en-GB"/>
          </a:p>
        </p:txBody>
      </p:sp>
    </p:spTree>
    <p:extLst>
      <p:ext uri="{BB962C8B-B14F-4D97-AF65-F5344CB8AC3E}">
        <p14:creationId xmlns:p14="http://schemas.microsoft.com/office/powerpoint/2010/main" val="38432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Speaker - CYS</a:t>
            </a:r>
          </a:p>
        </p:txBody>
      </p:sp>
      <p:sp>
        <p:nvSpPr>
          <p:cNvPr id="4" name="Slide Number Placeholder 3"/>
          <p:cNvSpPr>
            <a:spLocks noGrp="1"/>
          </p:cNvSpPr>
          <p:nvPr>
            <p:ph type="sldNum" sz="quarter" idx="5"/>
          </p:nvPr>
        </p:nvSpPr>
        <p:spPr/>
        <p:txBody>
          <a:bodyPr/>
          <a:lstStyle/>
          <a:p>
            <a:fld id="{C909E393-BF14-43F4-884D-13EC08F32A53}" type="slidenum">
              <a:rPr lang="en-GB" smtClean="0"/>
              <a:t>9</a:t>
            </a:fld>
            <a:endParaRPr lang="en-GB"/>
          </a:p>
        </p:txBody>
      </p:sp>
    </p:spTree>
    <p:extLst>
      <p:ext uri="{BB962C8B-B14F-4D97-AF65-F5344CB8AC3E}">
        <p14:creationId xmlns:p14="http://schemas.microsoft.com/office/powerpoint/2010/main" val="2682049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389467" y="2082800"/>
            <a:ext cx="11353800"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389467" y="3331248"/>
            <a:ext cx="9144000" cy="436562"/>
          </a:xfrm>
        </p:spPr>
        <p:txBody>
          <a:bodyPr/>
          <a:lstStyle>
            <a:lvl1pPr marL="0" indent="0" algn="l">
              <a:buNone/>
              <a:defRPr sz="2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PowerPoint presentation subtitle</a:t>
            </a:r>
          </a:p>
          <a:p>
            <a:endParaRPr lang="en-US"/>
          </a:p>
          <a:p>
            <a:endParaRPr lang="en-US"/>
          </a:p>
          <a:p>
            <a:endParaRPr lang="en-GB"/>
          </a:p>
        </p:txBody>
      </p:sp>
      <p:sp>
        <p:nvSpPr>
          <p:cNvPr id="7" name="Text Placeholder 6"/>
          <p:cNvSpPr>
            <a:spLocks noGrp="1"/>
          </p:cNvSpPr>
          <p:nvPr>
            <p:ph type="body" sz="quarter" idx="10" hasCustomPrompt="1"/>
          </p:nvPr>
        </p:nvSpPr>
        <p:spPr>
          <a:xfrm>
            <a:off x="381625" y="2345266"/>
            <a:ext cx="9029700" cy="876300"/>
          </a:xfrm>
        </p:spPr>
        <p:txBody>
          <a:bodyPr>
            <a:normAutofit/>
          </a:bodyPr>
          <a:lstStyle>
            <a:lvl1pPr marL="0" indent="0">
              <a:buNone/>
              <a:defRPr sz="3600" b="1">
                <a:solidFill>
                  <a:schemeClr val="bg1"/>
                </a:solidFill>
              </a:defRPr>
            </a:lvl1pPr>
          </a:lstStyle>
          <a:p>
            <a:pPr lvl="0"/>
            <a:r>
              <a:rPr lang="en-US"/>
              <a:t>Presentation header</a:t>
            </a:r>
            <a:endParaRPr lang="en-GB"/>
          </a:p>
        </p:txBody>
      </p:sp>
      <p:pic>
        <p:nvPicPr>
          <p:cNvPr id="10" name="Picture 9">
            <a:extLst>
              <a:ext uri="{FF2B5EF4-FFF2-40B4-BE49-F238E27FC236}">
                <a16:creationId xmlns:a16="http://schemas.microsoft.com/office/drawing/2014/main" id="{060FEAE7-92B3-F04B-BF7E-7DDD9EDAEF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7657" y="338134"/>
            <a:ext cx="7654924" cy="1464057"/>
          </a:xfrm>
          <a:prstGeom prst="rect">
            <a:avLst/>
          </a:prstGeom>
        </p:spPr>
      </p:pic>
      <p:pic>
        <p:nvPicPr>
          <p:cNvPr id="5" name="Picture 4" descr="A group of students in a library&#10;&#10;Description automatically generated with low confidence">
            <a:extLst>
              <a:ext uri="{FF2B5EF4-FFF2-40B4-BE49-F238E27FC236}">
                <a16:creationId xmlns:a16="http://schemas.microsoft.com/office/drawing/2014/main" id="{C3243784-A0F6-0DDE-BC23-5A23665468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6334" y="3953492"/>
            <a:ext cx="4204119" cy="2904507"/>
          </a:xfrm>
          <a:prstGeom prst="rect">
            <a:avLst/>
          </a:prstGeom>
        </p:spPr>
      </p:pic>
      <p:pic>
        <p:nvPicPr>
          <p:cNvPr id="9" name="Picture 8" descr="A picture containing tree, outdoor, outdoor recreation, adventure&#10;&#10;Description automatically generated">
            <a:extLst>
              <a:ext uri="{FF2B5EF4-FFF2-40B4-BE49-F238E27FC236}">
                <a16:creationId xmlns:a16="http://schemas.microsoft.com/office/drawing/2014/main" id="{D5DDF5E8-2148-BF5C-7080-9113FC9F65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090453" y="3953492"/>
            <a:ext cx="4101547" cy="2904508"/>
          </a:xfrm>
          <a:prstGeom prst="rect">
            <a:avLst/>
          </a:prstGeom>
        </p:spPr>
      </p:pic>
      <p:pic>
        <p:nvPicPr>
          <p:cNvPr id="14" name="Picture 13" descr="A group of girls in uniform in a classroom&#10;&#10;Description automatically generated with low confidence">
            <a:extLst>
              <a:ext uri="{FF2B5EF4-FFF2-40B4-BE49-F238E27FC236}">
                <a16:creationId xmlns:a16="http://schemas.microsoft.com/office/drawing/2014/main" id="{9E7AE107-1F36-4AD1-4AB2-0F5F8A9135B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3953492"/>
            <a:ext cx="3886335" cy="2904507"/>
          </a:xfrm>
          <a:prstGeom prst="rect">
            <a:avLst/>
          </a:prstGeom>
        </p:spPr>
      </p:pic>
    </p:spTree>
    <p:extLst>
      <p:ext uri="{BB962C8B-B14F-4D97-AF65-F5344CB8AC3E}">
        <p14:creationId xmlns:p14="http://schemas.microsoft.com/office/powerpoint/2010/main" val="500457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5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CEFFB4E-1B25-4AF3-8A2B-5D34A9BE988D}" type="slidenum">
              <a:rPr lang="en-GB" smtClean="0"/>
              <a:t>‹#›</a:t>
            </a:fld>
            <a:endParaRPr lang="en-GB"/>
          </a:p>
        </p:txBody>
      </p:sp>
      <p:sp>
        <p:nvSpPr>
          <p:cNvPr id="4" name="Text Placeholder 3"/>
          <p:cNvSpPr>
            <a:spLocks noGrp="1"/>
          </p:cNvSpPr>
          <p:nvPr>
            <p:ph type="body" sz="quarter" idx="13"/>
          </p:nvPr>
        </p:nvSpPr>
        <p:spPr>
          <a:xfrm>
            <a:off x="728663" y="1247775"/>
            <a:ext cx="10515600" cy="666750"/>
          </a:xfrm>
        </p:spPr>
        <p:txBody>
          <a:bodyPr/>
          <a:lstStyle>
            <a:lvl1pPr marL="0" indent="0">
              <a:buNone/>
              <a:defRPr b="1"/>
            </a:lvl1pPr>
          </a:lstStyle>
          <a:p>
            <a:pPr lvl="0"/>
            <a:r>
              <a:rPr lang="en-US"/>
              <a:t>Click to edit Master text styles</a:t>
            </a:r>
          </a:p>
        </p:txBody>
      </p:sp>
      <p:sp>
        <p:nvSpPr>
          <p:cNvPr id="8" name="Text Placeholder 7"/>
          <p:cNvSpPr>
            <a:spLocks noGrp="1"/>
          </p:cNvSpPr>
          <p:nvPr>
            <p:ph type="body" sz="quarter" idx="14"/>
          </p:nvPr>
        </p:nvSpPr>
        <p:spPr>
          <a:xfrm>
            <a:off x="728663" y="2066924"/>
            <a:ext cx="10515600" cy="4057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27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9575" y="1289050"/>
            <a:ext cx="10515600" cy="1325563"/>
          </a:xfrm>
          <a:prstGeom prst="rect">
            <a:avLst/>
          </a:prstGeom>
        </p:spPr>
        <p:txBody>
          <a:bodyPr/>
          <a:lstStyle>
            <a:lvl1pPr>
              <a:defRPr sz="3200"/>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1CEFFB4E-1B25-4AF3-8A2B-5D34A9BE988D}" type="slidenum">
              <a:rPr lang="en-GB" smtClean="0"/>
              <a:t>‹#›</a:t>
            </a:fld>
            <a:endParaRPr lang="en-GB"/>
          </a:p>
        </p:txBody>
      </p:sp>
    </p:spTree>
    <p:extLst>
      <p:ext uri="{BB962C8B-B14F-4D97-AF65-F5344CB8AC3E}">
        <p14:creationId xmlns:p14="http://schemas.microsoft.com/office/powerpoint/2010/main" val="20354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134" y="2048933"/>
            <a:ext cx="10887075" cy="415713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marL="685800" marR="0" indent="-228600" algn="l" defTabSz="914400" rtl="0" eaLnBrk="1" fontAlgn="auto" latinLnBrk="0" hangingPunct="1">
              <a:lnSpc>
                <a:spcPct val="90000"/>
              </a:lnSpc>
              <a:spcBef>
                <a:spcPts val="500"/>
              </a:spcBef>
              <a:spcAft>
                <a:spcPts val="0"/>
              </a:spcAft>
              <a:buClr>
                <a:srgbClr val="B71234"/>
              </a:buClr>
              <a:buSzTx/>
              <a:buFont typeface="Arial" panose="020B0604020202020204" pitchFamily="34" charset="0"/>
              <a:buChar char="•"/>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914400" rtl="0" eaLnBrk="1" fontAlgn="auto" latinLnBrk="0" hangingPunct="1">
              <a:lnSpc>
                <a:spcPct val="90000"/>
              </a:lnSpc>
              <a:spcBef>
                <a:spcPts val="500"/>
              </a:spcBef>
              <a:spcAft>
                <a:spcPts val="0"/>
              </a:spcAft>
              <a:buClr>
                <a:srgbClr val="B71234"/>
              </a:buClr>
              <a:buSzTx/>
              <a:buFont typeface="Arial" panose="020B0604020202020204" pitchFamily="34" charset="0"/>
              <a:buChar char="•"/>
              <a:tabLs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914400" rtl="0" eaLnBrk="1" fontAlgn="auto" latinLnBrk="0" hangingPunct="1">
              <a:lnSpc>
                <a:spcPct val="90000"/>
              </a:lnSpc>
              <a:spcBef>
                <a:spcPts val="500"/>
              </a:spcBef>
              <a:spcAft>
                <a:spcPts val="0"/>
              </a:spcAft>
              <a:buClr>
                <a:srgbClr val="84754E"/>
              </a:buClr>
              <a:buSzTx/>
              <a:buFont typeface="Wingdings" panose="05000000000000000000" pitchFamily="2" charset="2"/>
              <a:buChar char="Ø"/>
              <a:tabLs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914400" rtl="0" eaLnBrk="1" fontAlgn="auto" latinLnBrk="0" hangingPunct="1">
              <a:lnSpc>
                <a:spcPct val="90000"/>
              </a:lnSpc>
              <a:spcBef>
                <a:spcPts val="500"/>
              </a:spcBef>
              <a:spcAft>
                <a:spcPts val="0"/>
              </a:spcAft>
              <a:buClr>
                <a:srgbClr val="84754E"/>
              </a:buClr>
              <a:buSzTx/>
              <a:buFont typeface="Wingdings" panose="05000000000000000000" pitchFamily="2" charset="2"/>
              <a:buChar char="Ø"/>
              <a:tabLs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a:p>
            <a:pPr marL="685800" marR="0" lvl="1" indent="-228600" algn="l" defTabSz="914400" rtl="0" eaLnBrk="1" fontAlgn="auto" latinLnBrk="0" hangingPunct="1">
              <a:lnSpc>
                <a:spcPct val="90000"/>
              </a:lnSpc>
              <a:spcBef>
                <a:spcPts val="500"/>
              </a:spcBef>
              <a:spcAft>
                <a:spcPts val="0"/>
              </a:spcAft>
              <a:buClr>
                <a:srgbClr val="B71234"/>
              </a:buClr>
              <a:buSzTx/>
              <a:buFont typeface="Arial" panose="020B0604020202020204" pitchFamily="34" charset="0"/>
              <a:buChar char="•"/>
              <a:tabLst/>
              <a:defRPr/>
            </a:pPr>
            <a:r>
              <a:rPr kumimoji="0" lang="en-US" sz="2400" b="0" i="0" u="none" strike="noStrike" kern="1200" cap="none" spc="0" normalizeH="0" baseline="0" noProof="0">
                <a:ln>
                  <a:noFill/>
                </a:ln>
                <a:solidFill>
                  <a:srgbClr val="002857"/>
                </a:solidFill>
                <a:effectLst/>
                <a:uLnTx/>
                <a:uFillTx/>
                <a:latin typeface="Verdana"/>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B71234"/>
              </a:buClr>
              <a:buSzTx/>
              <a:buFont typeface="Arial" panose="020B0604020202020204" pitchFamily="34" charset="0"/>
              <a:buChar char="•"/>
              <a:tabLst/>
              <a:defRPr/>
            </a:pPr>
            <a:r>
              <a:rPr kumimoji="0" lang="en-US" sz="2000" b="0" i="0" u="none" strike="noStrike" kern="1200" cap="none" spc="0" normalizeH="0" baseline="0" noProof="0">
                <a:ln>
                  <a:noFill/>
                </a:ln>
                <a:solidFill>
                  <a:srgbClr val="002857"/>
                </a:solidFill>
                <a:effectLst/>
                <a:uLnTx/>
                <a:uFillTx/>
                <a:latin typeface="Verdana"/>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84754E"/>
              </a:buClr>
              <a:buSzTx/>
              <a:buFont typeface="Wingdings" panose="05000000000000000000" pitchFamily="2" charset="2"/>
              <a:buChar char="Ø"/>
              <a:tabLst/>
              <a:defRPr/>
            </a:pPr>
            <a:r>
              <a:rPr kumimoji="0" lang="en-US" sz="1800" b="0" i="0" u="none" strike="noStrike" kern="1200" cap="none" spc="0" normalizeH="0" baseline="0" noProof="0">
                <a:ln>
                  <a:noFill/>
                </a:ln>
                <a:solidFill>
                  <a:srgbClr val="002857"/>
                </a:solidFill>
                <a:effectLst/>
                <a:uLnTx/>
                <a:uFillTx/>
                <a:latin typeface="Verdana"/>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84754E"/>
              </a:buClr>
              <a:buSzTx/>
              <a:buFont typeface="Wingdings" panose="05000000000000000000" pitchFamily="2" charset="2"/>
              <a:buChar char="Ø"/>
              <a:tabLst/>
              <a:defRPr/>
            </a:pPr>
            <a:r>
              <a:rPr kumimoji="0" lang="en-US" sz="1800" b="0" i="0" u="none" strike="noStrike" kern="1200" cap="none" spc="0" normalizeH="0" baseline="0" noProof="0">
                <a:ln>
                  <a:noFill/>
                </a:ln>
                <a:solidFill>
                  <a:srgbClr val="002857"/>
                </a:solidFill>
                <a:effectLst/>
                <a:uLnTx/>
                <a:uFillTx/>
                <a:latin typeface="Verdana"/>
                <a:ea typeface="+mn-ea"/>
                <a:cs typeface="+mn-cs"/>
              </a:rPr>
              <a:t>Fifth level</a:t>
            </a:r>
            <a:endParaRPr kumimoji="0" lang="en-GB" sz="1800" b="0" i="0" u="none" strike="noStrike" kern="1200" cap="none" spc="0" normalizeH="0" baseline="0" noProof="0">
              <a:ln>
                <a:noFill/>
              </a:ln>
              <a:solidFill>
                <a:srgbClr val="002857"/>
              </a:solidFill>
              <a:effectLst/>
              <a:uLnTx/>
              <a:uFillTx/>
              <a:latin typeface="Verdana"/>
              <a:ea typeface="+mn-ea"/>
              <a:cs typeface="+mn-cs"/>
            </a:endParaRPr>
          </a:p>
        </p:txBody>
      </p:sp>
      <p:sp>
        <p:nvSpPr>
          <p:cNvPr id="6" name="Slide Number Placeholder 5"/>
          <p:cNvSpPr>
            <a:spLocks noGrp="1"/>
          </p:cNvSpPr>
          <p:nvPr>
            <p:ph type="sldNum" sz="quarter" idx="12"/>
          </p:nvPr>
        </p:nvSpPr>
        <p:spPr/>
        <p:txBody>
          <a:bodyPr/>
          <a:lstStyle/>
          <a:p>
            <a:fld id="{1CEFFB4E-1B25-4AF3-8A2B-5D34A9BE988D}" type="slidenum">
              <a:rPr lang="en-GB" smtClean="0"/>
              <a:t>‹#›</a:t>
            </a:fld>
            <a:endParaRPr lang="en-GB"/>
          </a:p>
        </p:txBody>
      </p:sp>
      <p:sp>
        <p:nvSpPr>
          <p:cNvPr id="7" name="Text Placeholder 6"/>
          <p:cNvSpPr>
            <a:spLocks noGrp="1"/>
          </p:cNvSpPr>
          <p:nvPr>
            <p:ph type="body" sz="quarter" idx="14"/>
          </p:nvPr>
        </p:nvSpPr>
        <p:spPr>
          <a:xfrm>
            <a:off x="728134" y="1184274"/>
            <a:ext cx="10887075" cy="714375"/>
          </a:xfr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253963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380192"/>
            <a:ext cx="10515600" cy="1325563"/>
          </a:xfrm>
          <a:prstGeom prst="rect">
            <a:avLst/>
          </a:prstGeom>
        </p:spPr>
        <p:txBody>
          <a:bodyPr>
            <a:normAutofit/>
          </a:bodyPr>
          <a:lstStyle>
            <a:lvl1pPr>
              <a:defRPr sz="3600" b="1"/>
            </a:lvl1pPr>
          </a:lstStyle>
          <a:p>
            <a:r>
              <a:rPr lang="en-US"/>
              <a:t>Section header</a:t>
            </a:r>
            <a:endParaRPr lang="en-GB"/>
          </a:p>
        </p:txBody>
      </p:sp>
      <p:sp>
        <p:nvSpPr>
          <p:cNvPr id="5" name="Slide Number Placeholder 4"/>
          <p:cNvSpPr>
            <a:spLocks noGrp="1"/>
          </p:cNvSpPr>
          <p:nvPr>
            <p:ph type="sldNum" sz="quarter" idx="12"/>
          </p:nvPr>
        </p:nvSpPr>
        <p:spPr/>
        <p:txBody>
          <a:bodyPr/>
          <a:lstStyle/>
          <a:p>
            <a:fld id="{1CEFFB4E-1B25-4AF3-8A2B-5D34A9BE988D}" type="slidenum">
              <a:rPr lang="en-GB" smtClean="0"/>
              <a:t>‹#›</a:t>
            </a:fld>
            <a:endParaRPr lang="en-GB"/>
          </a:p>
        </p:txBody>
      </p:sp>
    </p:spTree>
    <p:extLst>
      <p:ext uri="{BB962C8B-B14F-4D97-AF65-F5344CB8AC3E}">
        <p14:creationId xmlns:p14="http://schemas.microsoft.com/office/powerpoint/2010/main" val="4650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095066" y="2647956"/>
            <a:ext cx="4260321" cy="3213093"/>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Picture or graph</a:t>
            </a:r>
          </a:p>
        </p:txBody>
      </p:sp>
      <p:sp>
        <p:nvSpPr>
          <p:cNvPr id="4" name="Text Placeholder 3"/>
          <p:cNvSpPr>
            <a:spLocks noGrp="1"/>
          </p:cNvSpPr>
          <p:nvPr>
            <p:ph type="body" sz="half" idx="2" hasCustomPrompt="1"/>
          </p:nvPr>
        </p:nvSpPr>
        <p:spPr>
          <a:xfrm>
            <a:off x="839788" y="2647956"/>
            <a:ext cx="5891212" cy="3221031"/>
          </a:xfrm>
          <a:solidFill>
            <a:schemeClr val="accent1">
              <a:lumMod val="20000"/>
              <a:lumOff val="80000"/>
            </a:schemeClr>
          </a:solidFill>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 or bullets</a:t>
            </a:r>
          </a:p>
        </p:txBody>
      </p:sp>
      <p:sp>
        <p:nvSpPr>
          <p:cNvPr id="7" name="Slide Number Placeholder 6"/>
          <p:cNvSpPr>
            <a:spLocks noGrp="1"/>
          </p:cNvSpPr>
          <p:nvPr>
            <p:ph type="sldNum" sz="quarter" idx="12"/>
          </p:nvPr>
        </p:nvSpPr>
        <p:spPr/>
        <p:txBody>
          <a:bodyPr/>
          <a:lstStyle/>
          <a:p>
            <a:fld id="{1CEFFB4E-1B25-4AF3-8A2B-5D34A9BE988D}" type="slidenum">
              <a:rPr lang="en-GB" smtClean="0"/>
              <a:t>‹#›</a:t>
            </a:fld>
            <a:endParaRPr lang="en-GB"/>
          </a:p>
        </p:txBody>
      </p:sp>
      <p:sp>
        <p:nvSpPr>
          <p:cNvPr id="6" name="Text Placeholder 5"/>
          <p:cNvSpPr>
            <a:spLocks noGrp="1"/>
          </p:cNvSpPr>
          <p:nvPr>
            <p:ph type="body" sz="quarter" idx="13"/>
          </p:nvPr>
        </p:nvSpPr>
        <p:spPr>
          <a:xfrm>
            <a:off x="839788" y="1828800"/>
            <a:ext cx="10391775" cy="666750"/>
          </a:xfr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62292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134" y="2048933"/>
            <a:ext cx="5046133" cy="415713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a:p>
            <a:pPr lvl="1"/>
            <a:r>
              <a:rPr lang="en-US"/>
              <a:t>Bullet point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point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point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CEFFB4E-1B25-4AF3-8A2B-5D34A9BE988D}" type="slidenum">
              <a:rPr lang="en-GB" smtClean="0"/>
              <a:t>‹#›</a:t>
            </a:fld>
            <a:endParaRPr lang="en-GB"/>
          </a:p>
        </p:txBody>
      </p:sp>
      <p:sp>
        <p:nvSpPr>
          <p:cNvPr id="5" name="Content Placeholder 2"/>
          <p:cNvSpPr>
            <a:spLocks noGrp="1"/>
          </p:cNvSpPr>
          <p:nvPr>
            <p:ph idx="13"/>
          </p:nvPr>
        </p:nvSpPr>
        <p:spPr>
          <a:xfrm>
            <a:off x="6536267" y="2048933"/>
            <a:ext cx="5046133" cy="415713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7" name="Text Placeholder 6"/>
          <p:cNvSpPr>
            <a:spLocks noGrp="1"/>
          </p:cNvSpPr>
          <p:nvPr>
            <p:ph type="body" sz="quarter" idx="14"/>
          </p:nvPr>
        </p:nvSpPr>
        <p:spPr>
          <a:xfrm>
            <a:off x="728134" y="1184274"/>
            <a:ext cx="10887075" cy="714375"/>
          </a:xfr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262300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400" b="1">
                <a:latin typeface="+mj-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4244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6"/>
          <p:cNvSpPr>
            <a:spLocks noGrp="1"/>
          </p:cNvSpPr>
          <p:nvPr>
            <p:ph type="title"/>
          </p:nvPr>
        </p:nvSpPr>
        <p:spPr>
          <a:xfrm>
            <a:off x="570244" y="321171"/>
            <a:ext cx="11206424" cy="816317"/>
          </a:xfrm>
          <a:prstGeom prst="rect">
            <a:avLst/>
          </a:prstGeom>
        </p:spPr>
        <p:txBody>
          <a:bodyPr/>
          <a:lstStyle>
            <a:lvl1pPr algn="l">
              <a:defRPr sz="1800" b="1">
                <a:solidFill>
                  <a:schemeClr val="tx2"/>
                </a:solidFill>
              </a:defRPr>
            </a:lvl1pPr>
          </a:lstStyle>
          <a:p>
            <a:r>
              <a:rPr lang="en-US"/>
              <a:t>Click to edit Master title style</a:t>
            </a:r>
          </a:p>
        </p:txBody>
      </p:sp>
      <p:sp>
        <p:nvSpPr>
          <p:cNvPr id="5" name="Slide Number Placeholder 7"/>
          <p:cNvSpPr>
            <a:spLocks noGrp="1"/>
          </p:cNvSpPr>
          <p:nvPr>
            <p:ph type="sldNum" sz="quarter" idx="10"/>
          </p:nvPr>
        </p:nvSpPr>
        <p:spPr>
          <a:xfrm>
            <a:off x="9033468" y="-12540"/>
            <a:ext cx="2743200" cy="365125"/>
          </a:xfrm>
          <a:prstGeom prst="rect">
            <a:avLst/>
          </a:prstGeom>
        </p:spPr>
        <p:txBody>
          <a:bodyPr/>
          <a:lstStyle/>
          <a:p>
            <a:fld id="{C901AE40-FAF0-B041-A687-29CDAEF9E149}" type="slidenum">
              <a:rPr lang="en-US" smtClean="0"/>
              <a:pPr/>
              <a:t>‹#›</a:t>
            </a:fld>
            <a:endParaRPr lang="en-US"/>
          </a:p>
        </p:txBody>
      </p:sp>
      <p:sp>
        <p:nvSpPr>
          <p:cNvPr id="7" name="Picture Placeholder 8"/>
          <p:cNvSpPr>
            <a:spLocks noGrp="1"/>
          </p:cNvSpPr>
          <p:nvPr>
            <p:ph type="pic" sz="quarter" idx="11"/>
          </p:nvPr>
        </p:nvSpPr>
        <p:spPr>
          <a:xfrm>
            <a:off x="905021" y="1496599"/>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8" name="Picture Placeholder 8"/>
          <p:cNvSpPr>
            <a:spLocks noGrp="1"/>
          </p:cNvSpPr>
          <p:nvPr>
            <p:ph type="pic" sz="quarter" idx="12"/>
          </p:nvPr>
        </p:nvSpPr>
        <p:spPr>
          <a:xfrm>
            <a:off x="2696875" y="1496600"/>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9" name="Picture Placeholder 8"/>
          <p:cNvSpPr>
            <a:spLocks noGrp="1"/>
          </p:cNvSpPr>
          <p:nvPr>
            <p:ph type="pic" sz="quarter" idx="13"/>
          </p:nvPr>
        </p:nvSpPr>
        <p:spPr>
          <a:xfrm>
            <a:off x="4483967" y="1496600"/>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0" name="Picture Placeholder 8"/>
          <p:cNvSpPr>
            <a:spLocks noGrp="1"/>
          </p:cNvSpPr>
          <p:nvPr>
            <p:ph type="pic" sz="quarter" idx="14"/>
          </p:nvPr>
        </p:nvSpPr>
        <p:spPr>
          <a:xfrm>
            <a:off x="6271059" y="1496600"/>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1" name="Picture Placeholder 8"/>
          <p:cNvSpPr>
            <a:spLocks noGrp="1"/>
          </p:cNvSpPr>
          <p:nvPr>
            <p:ph type="pic" sz="quarter" idx="15"/>
          </p:nvPr>
        </p:nvSpPr>
        <p:spPr>
          <a:xfrm>
            <a:off x="8058151" y="1496599"/>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2" name="Picture Placeholder 8"/>
          <p:cNvSpPr>
            <a:spLocks noGrp="1"/>
          </p:cNvSpPr>
          <p:nvPr>
            <p:ph type="pic" sz="quarter" idx="16"/>
          </p:nvPr>
        </p:nvSpPr>
        <p:spPr>
          <a:xfrm>
            <a:off x="9845243" y="1496599"/>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3" name="Picture Placeholder 8"/>
          <p:cNvSpPr>
            <a:spLocks noGrp="1"/>
          </p:cNvSpPr>
          <p:nvPr>
            <p:ph type="pic" sz="quarter" idx="17"/>
          </p:nvPr>
        </p:nvSpPr>
        <p:spPr>
          <a:xfrm>
            <a:off x="905021" y="4053368"/>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4" name="Picture Placeholder 8"/>
          <p:cNvSpPr>
            <a:spLocks noGrp="1"/>
          </p:cNvSpPr>
          <p:nvPr>
            <p:ph type="pic" sz="quarter" idx="18"/>
          </p:nvPr>
        </p:nvSpPr>
        <p:spPr>
          <a:xfrm>
            <a:off x="2696875" y="4053369"/>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5" name="Picture Placeholder 8"/>
          <p:cNvSpPr>
            <a:spLocks noGrp="1"/>
          </p:cNvSpPr>
          <p:nvPr>
            <p:ph type="pic" sz="quarter" idx="19"/>
          </p:nvPr>
        </p:nvSpPr>
        <p:spPr>
          <a:xfrm>
            <a:off x="4483967" y="4053369"/>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6" name="Picture Placeholder 8"/>
          <p:cNvSpPr>
            <a:spLocks noGrp="1"/>
          </p:cNvSpPr>
          <p:nvPr>
            <p:ph type="pic" sz="quarter" idx="20"/>
          </p:nvPr>
        </p:nvSpPr>
        <p:spPr>
          <a:xfrm>
            <a:off x="6271059" y="4053369"/>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7" name="Picture Placeholder 8"/>
          <p:cNvSpPr>
            <a:spLocks noGrp="1"/>
          </p:cNvSpPr>
          <p:nvPr>
            <p:ph type="pic" sz="quarter" idx="21"/>
          </p:nvPr>
        </p:nvSpPr>
        <p:spPr>
          <a:xfrm>
            <a:off x="8058151" y="4053368"/>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8" name="Picture Placeholder 8"/>
          <p:cNvSpPr>
            <a:spLocks noGrp="1"/>
          </p:cNvSpPr>
          <p:nvPr>
            <p:ph type="pic" sz="quarter" idx="22"/>
          </p:nvPr>
        </p:nvSpPr>
        <p:spPr>
          <a:xfrm>
            <a:off x="9845243" y="4053368"/>
            <a:ext cx="1530323" cy="1505218"/>
          </a:xfrm>
          <a:prstGeom prst="ellipse">
            <a:avLst/>
          </a:prstGeom>
          <a:solidFill>
            <a:schemeClr val="accent5">
              <a:lumMod val="20000"/>
              <a:lumOff val="80000"/>
            </a:schemeClr>
          </a:solidFill>
        </p:spPr>
        <p:txBody>
          <a:bodyPr/>
          <a:lstStyle>
            <a:lvl1pPr>
              <a:defRPr sz="800"/>
            </a:lvl1pPr>
          </a:lstStyle>
          <a:p>
            <a:endParaRPr lang="en-US"/>
          </a:p>
        </p:txBody>
      </p:sp>
      <p:sp>
        <p:nvSpPr>
          <p:cNvPr id="19" name="Text Placeholder 21"/>
          <p:cNvSpPr>
            <a:spLocks noGrp="1"/>
          </p:cNvSpPr>
          <p:nvPr>
            <p:ph type="body" sz="quarter" idx="23" hasCustomPrompt="1"/>
          </p:nvPr>
        </p:nvSpPr>
        <p:spPr>
          <a:xfrm>
            <a:off x="904994" y="3152965"/>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0" name="Text Placeholder 21"/>
          <p:cNvSpPr>
            <a:spLocks noGrp="1"/>
          </p:cNvSpPr>
          <p:nvPr>
            <p:ph type="body" sz="quarter" idx="24" hasCustomPrompt="1"/>
          </p:nvPr>
        </p:nvSpPr>
        <p:spPr>
          <a:xfrm>
            <a:off x="2696875" y="3152965"/>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1" name="Text Placeholder 21"/>
          <p:cNvSpPr>
            <a:spLocks noGrp="1"/>
          </p:cNvSpPr>
          <p:nvPr>
            <p:ph type="body" sz="quarter" idx="25" hasCustomPrompt="1"/>
          </p:nvPr>
        </p:nvSpPr>
        <p:spPr>
          <a:xfrm>
            <a:off x="4483940" y="3152965"/>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2" name="Text Placeholder 21"/>
          <p:cNvSpPr>
            <a:spLocks noGrp="1"/>
          </p:cNvSpPr>
          <p:nvPr>
            <p:ph type="body" sz="quarter" idx="26" hasCustomPrompt="1"/>
          </p:nvPr>
        </p:nvSpPr>
        <p:spPr>
          <a:xfrm>
            <a:off x="6333456" y="3152965"/>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3" name="Text Placeholder 21"/>
          <p:cNvSpPr>
            <a:spLocks noGrp="1"/>
          </p:cNvSpPr>
          <p:nvPr>
            <p:ph type="body" sz="quarter" idx="27" hasCustomPrompt="1"/>
          </p:nvPr>
        </p:nvSpPr>
        <p:spPr>
          <a:xfrm>
            <a:off x="8120562" y="3152965"/>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4" name="Text Placeholder 21"/>
          <p:cNvSpPr>
            <a:spLocks noGrp="1"/>
          </p:cNvSpPr>
          <p:nvPr>
            <p:ph type="body" sz="quarter" idx="28" hasCustomPrompt="1"/>
          </p:nvPr>
        </p:nvSpPr>
        <p:spPr>
          <a:xfrm>
            <a:off x="9907668" y="3152965"/>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5" name="Text Placeholder 21"/>
          <p:cNvSpPr>
            <a:spLocks noGrp="1"/>
          </p:cNvSpPr>
          <p:nvPr>
            <p:ph type="body" sz="quarter" idx="29" hasCustomPrompt="1"/>
          </p:nvPr>
        </p:nvSpPr>
        <p:spPr>
          <a:xfrm>
            <a:off x="904994" y="5748384"/>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6" name="Text Placeholder 21"/>
          <p:cNvSpPr>
            <a:spLocks noGrp="1"/>
          </p:cNvSpPr>
          <p:nvPr>
            <p:ph type="body" sz="quarter" idx="30" hasCustomPrompt="1"/>
          </p:nvPr>
        </p:nvSpPr>
        <p:spPr>
          <a:xfrm>
            <a:off x="2696875" y="5748384"/>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7" name="Text Placeholder 21"/>
          <p:cNvSpPr>
            <a:spLocks noGrp="1"/>
          </p:cNvSpPr>
          <p:nvPr>
            <p:ph type="body" sz="quarter" idx="31" hasCustomPrompt="1"/>
          </p:nvPr>
        </p:nvSpPr>
        <p:spPr>
          <a:xfrm>
            <a:off x="4483940" y="5748384"/>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8" name="Text Placeholder 21"/>
          <p:cNvSpPr>
            <a:spLocks noGrp="1"/>
          </p:cNvSpPr>
          <p:nvPr>
            <p:ph type="body" sz="quarter" idx="32" hasCustomPrompt="1"/>
          </p:nvPr>
        </p:nvSpPr>
        <p:spPr>
          <a:xfrm>
            <a:off x="6333456" y="5748384"/>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29" name="Text Placeholder 21"/>
          <p:cNvSpPr>
            <a:spLocks noGrp="1"/>
          </p:cNvSpPr>
          <p:nvPr>
            <p:ph type="body" sz="quarter" idx="33" hasCustomPrompt="1"/>
          </p:nvPr>
        </p:nvSpPr>
        <p:spPr>
          <a:xfrm>
            <a:off x="8120562" y="5748384"/>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
        <p:nvSpPr>
          <p:cNvPr id="30" name="Text Placeholder 21"/>
          <p:cNvSpPr>
            <a:spLocks noGrp="1"/>
          </p:cNvSpPr>
          <p:nvPr>
            <p:ph type="body" sz="quarter" idx="34" hasCustomPrompt="1"/>
          </p:nvPr>
        </p:nvSpPr>
        <p:spPr>
          <a:xfrm>
            <a:off x="9907668" y="5748384"/>
            <a:ext cx="1530350" cy="415925"/>
          </a:xfrm>
          <a:prstGeom prst="rect">
            <a:avLst/>
          </a:prstGeom>
        </p:spPr>
        <p:txBody>
          <a:bodyPr/>
          <a:lstStyle>
            <a:lvl1pPr marL="0" indent="0" algn="ctr">
              <a:spcBef>
                <a:spcPts val="400"/>
              </a:spcBef>
              <a:buNone/>
              <a:defRPr sz="1400"/>
            </a:lvl1pPr>
            <a:lvl2pPr>
              <a:defRPr sz="1400"/>
            </a:lvl2pPr>
            <a:lvl3pPr>
              <a:defRPr sz="1400"/>
            </a:lvl3pPr>
            <a:lvl4pPr>
              <a:defRPr sz="1400"/>
            </a:lvl4pPr>
            <a:lvl5pPr>
              <a:defRPr sz="1400"/>
            </a:lvl5pPr>
          </a:lstStyle>
          <a:p>
            <a:pPr lvl="0"/>
            <a:r>
              <a:rPr lang="en-US"/>
              <a:t>Name</a:t>
            </a:r>
          </a:p>
          <a:p>
            <a:pPr lvl="0"/>
            <a:r>
              <a:rPr lang="en-US"/>
              <a:t>title</a:t>
            </a:r>
          </a:p>
        </p:txBody>
      </p:sp>
    </p:spTree>
    <p:extLst>
      <p:ext uri="{BB962C8B-B14F-4D97-AF65-F5344CB8AC3E}">
        <p14:creationId xmlns:p14="http://schemas.microsoft.com/office/powerpoint/2010/main" val="1670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8134" y="2048933"/>
            <a:ext cx="10515600" cy="41571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FFB4E-1B25-4AF3-8A2B-5D34A9BE988D}" type="slidenum">
              <a:rPr lang="en-GB" smtClean="0"/>
              <a:t>‹#›</a:t>
            </a:fld>
            <a:endParaRPr lang="en-GB"/>
          </a:p>
        </p:txBody>
      </p:sp>
      <p:cxnSp>
        <p:nvCxnSpPr>
          <p:cNvPr id="7" name="Straight Connector 6"/>
          <p:cNvCxnSpPr/>
          <p:nvPr userDrawn="1"/>
        </p:nvCxnSpPr>
        <p:spPr>
          <a:xfrm>
            <a:off x="76200" y="957661"/>
            <a:ext cx="1211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5A1E4C-B614-E640-BAAB-F982D8EC0B5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006779" y="90423"/>
            <a:ext cx="4178443" cy="799156"/>
          </a:xfrm>
          <a:prstGeom prst="rect">
            <a:avLst/>
          </a:prstGeom>
        </p:spPr>
      </p:pic>
    </p:spTree>
    <p:extLst>
      <p:ext uri="{BB962C8B-B14F-4D97-AF65-F5344CB8AC3E}">
        <p14:creationId xmlns:p14="http://schemas.microsoft.com/office/powerpoint/2010/main" val="196151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8" r:id="rId4"/>
    <p:sldLayoutId id="2147483654" r:id="rId5"/>
    <p:sldLayoutId id="2147483657" r:id="rId6"/>
    <p:sldLayoutId id="2147483660" r:id="rId7"/>
    <p:sldLayoutId id="2147483659"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mc.skills.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rentschools.net/admissions/transition-to-year-7-in-202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entschools.net/parents/parent-porta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instagram.com/trentschools/" TargetMode="External"/><Relationship Id="rId5" Type="http://schemas.openxmlformats.org/officeDocument/2006/relationships/hyperlink" Target="https://x.com/TrentCollege" TargetMode="External"/><Relationship Id="rId4" Type="http://schemas.openxmlformats.org/officeDocument/2006/relationships/hyperlink" Target="https://www.facebook.com/TrentColle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emf"/><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a:t>Year 7 Entry September 2024</a:t>
            </a:r>
          </a:p>
        </p:txBody>
      </p:sp>
      <p:sp>
        <p:nvSpPr>
          <p:cNvPr id="4" name="Text Placeholder 3"/>
          <p:cNvSpPr>
            <a:spLocks noGrp="1"/>
          </p:cNvSpPr>
          <p:nvPr>
            <p:ph type="body" sz="quarter" idx="10"/>
          </p:nvPr>
        </p:nvSpPr>
        <p:spPr>
          <a:xfrm>
            <a:off x="393531" y="2345266"/>
            <a:ext cx="11224918" cy="876300"/>
          </a:xfrm>
        </p:spPr>
        <p:txBody>
          <a:bodyPr/>
          <a:lstStyle/>
          <a:p>
            <a:r>
              <a:rPr lang="en-GB"/>
              <a:t>Parents’ Transition Information Evening</a:t>
            </a:r>
          </a:p>
        </p:txBody>
      </p:sp>
    </p:spTree>
    <p:extLst>
      <p:ext uri="{BB962C8B-B14F-4D97-AF65-F5344CB8AC3E}">
        <p14:creationId xmlns:p14="http://schemas.microsoft.com/office/powerpoint/2010/main" val="141104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Further dates for the diary</a:t>
            </a:r>
          </a:p>
        </p:txBody>
      </p:sp>
      <p:sp>
        <p:nvSpPr>
          <p:cNvPr id="5" name="Text Placeholder 4"/>
          <p:cNvSpPr>
            <a:spLocks noGrp="1"/>
          </p:cNvSpPr>
          <p:nvPr>
            <p:ph type="body" sz="quarter" idx="14"/>
          </p:nvPr>
        </p:nvSpPr>
        <p:spPr>
          <a:xfrm>
            <a:off x="728662" y="1914526"/>
            <a:ext cx="10515600" cy="4629150"/>
          </a:xfrm>
        </p:spPr>
        <p:txBody>
          <a:bodyPr>
            <a:normAutofit/>
          </a:bodyPr>
          <a:lstStyle/>
          <a:p>
            <a:pPr>
              <a:lnSpc>
                <a:spcPct val="100000"/>
              </a:lnSpc>
            </a:pPr>
            <a:r>
              <a:rPr lang="en-GB" sz="2400"/>
              <a:t>Monday 2</a:t>
            </a:r>
            <a:r>
              <a:rPr lang="en-GB" sz="2400" baseline="30000"/>
              <a:t>nd</a:t>
            </a:r>
            <a:r>
              <a:rPr lang="en-GB" sz="2400"/>
              <a:t> September: </a:t>
            </a:r>
            <a:br>
              <a:rPr lang="en-GB" sz="2400"/>
            </a:br>
            <a:r>
              <a:rPr lang="en-GB" sz="2400"/>
              <a:t>First day of School – School buses will be running. Must be booked online </a:t>
            </a:r>
            <a:r>
              <a:rPr lang="en-GB" sz="2400">
                <a:hlinkClick r:id="rId3"/>
              </a:rPr>
              <a:t>https://smc.skills.co.uk/</a:t>
            </a:r>
            <a:r>
              <a:rPr lang="en-GB" sz="2400"/>
              <a:t> </a:t>
            </a:r>
          </a:p>
          <a:p>
            <a:pPr>
              <a:lnSpc>
                <a:spcPct val="100000"/>
              </a:lnSpc>
            </a:pPr>
            <a:r>
              <a:rPr lang="en-GB" sz="2400"/>
              <a:t>Friday 13</a:t>
            </a:r>
            <a:r>
              <a:rPr lang="en-GB" sz="2400" baseline="30000"/>
              <a:t>th</a:t>
            </a:r>
            <a:r>
              <a:rPr lang="en-GB" sz="2400"/>
              <a:t> September: </a:t>
            </a:r>
            <a:br>
              <a:rPr lang="en-GB" sz="2400"/>
            </a:br>
            <a:r>
              <a:rPr lang="en-GB" sz="2400"/>
              <a:t>Pupil visit to Go Ape followed by Head’s BBQ</a:t>
            </a:r>
          </a:p>
          <a:p>
            <a:pPr marL="0" indent="0">
              <a:lnSpc>
                <a:spcPct val="100000"/>
              </a:lnSpc>
              <a:buNone/>
            </a:pPr>
            <a:endParaRPr lang="en-GB" sz="2400"/>
          </a:p>
          <a:p>
            <a:pPr marL="0" indent="0">
              <a:lnSpc>
                <a:spcPct val="100000"/>
              </a:lnSpc>
              <a:buNone/>
            </a:pPr>
            <a:r>
              <a:rPr lang="en-GB" sz="2400"/>
              <a:t>Later in September: </a:t>
            </a:r>
          </a:p>
          <a:p>
            <a:pPr>
              <a:lnSpc>
                <a:spcPct val="100000"/>
              </a:lnSpc>
            </a:pPr>
            <a:r>
              <a:rPr lang="en-GB" sz="2400"/>
              <a:t>Parents’ Academic Workshop </a:t>
            </a:r>
            <a:endParaRPr lang="en-GB" sz="2400">
              <a:highlight>
                <a:srgbClr val="FFFF00"/>
              </a:highlight>
            </a:endParaRPr>
          </a:p>
          <a:p>
            <a:pPr>
              <a:lnSpc>
                <a:spcPct val="100000"/>
              </a:lnSpc>
            </a:pPr>
            <a:r>
              <a:rPr lang="en-GB" sz="2400"/>
              <a:t>Parent / Tutor Consultation Evening</a:t>
            </a:r>
            <a:endParaRPr lang="en-GB" sz="2400">
              <a:highlight>
                <a:srgbClr val="FFFF00"/>
              </a:highlight>
            </a:endParaRPr>
          </a:p>
          <a:p>
            <a:pPr>
              <a:lnSpc>
                <a:spcPct val="100000"/>
              </a:lnSpc>
            </a:pPr>
            <a:endParaRPr lang="en-GB" sz="2400"/>
          </a:p>
        </p:txBody>
      </p:sp>
    </p:spTree>
    <p:extLst>
      <p:ext uri="{BB962C8B-B14F-4D97-AF65-F5344CB8AC3E}">
        <p14:creationId xmlns:p14="http://schemas.microsoft.com/office/powerpoint/2010/main" val="111530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Reminders over the summer</a:t>
            </a:r>
          </a:p>
        </p:txBody>
      </p:sp>
      <p:sp>
        <p:nvSpPr>
          <p:cNvPr id="5" name="Text Placeholder 4"/>
          <p:cNvSpPr>
            <a:spLocks noGrp="1"/>
          </p:cNvSpPr>
          <p:nvPr>
            <p:ph type="body" sz="quarter" idx="14"/>
          </p:nvPr>
        </p:nvSpPr>
        <p:spPr>
          <a:xfrm>
            <a:off x="830317" y="2722179"/>
            <a:ext cx="9900745" cy="3821496"/>
          </a:xfrm>
        </p:spPr>
        <p:txBody>
          <a:bodyPr>
            <a:normAutofit/>
          </a:bodyPr>
          <a:lstStyle/>
          <a:p>
            <a:pPr marL="0" indent="0" algn="ctr">
              <a:buNone/>
            </a:pPr>
            <a:r>
              <a:rPr lang="en-GB" sz="2400"/>
              <a:t>Key information and links are all available on:</a:t>
            </a:r>
          </a:p>
          <a:p>
            <a:pPr marL="0" indent="0" algn="ctr">
              <a:buNone/>
            </a:pPr>
            <a:endParaRPr lang="en-GB" sz="2400"/>
          </a:p>
          <a:p>
            <a:pPr marL="0" indent="0" algn="ctr">
              <a:buNone/>
            </a:pPr>
            <a:r>
              <a:rPr lang="en-GB" sz="2400">
                <a:hlinkClick r:id="rId3"/>
              </a:rPr>
              <a:t>www.trentschools.net/admissions/transition-to-year-7-in-2024</a:t>
            </a:r>
            <a:endParaRPr lang="en-GB" sz="2400"/>
          </a:p>
          <a:p>
            <a:pPr marL="0" indent="0" algn="ctr">
              <a:buNone/>
            </a:pPr>
            <a:endParaRPr lang="en-GB" sz="2400"/>
          </a:p>
          <a:p>
            <a:pPr marL="0" indent="0" algn="ctr">
              <a:buNone/>
            </a:pPr>
            <a:r>
              <a:rPr lang="en-GB" sz="2400"/>
              <a:t>This page will remain live until September</a:t>
            </a:r>
          </a:p>
        </p:txBody>
      </p:sp>
    </p:spTree>
    <p:extLst>
      <p:ext uri="{BB962C8B-B14F-4D97-AF65-F5344CB8AC3E}">
        <p14:creationId xmlns:p14="http://schemas.microsoft.com/office/powerpoint/2010/main" val="340460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dirty="0"/>
              <a:t>Shape of the Day </a:t>
            </a:r>
          </a:p>
        </p:txBody>
      </p:sp>
      <p:pic>
        <p:nvPicPr>
          <p:cNvPr id="9" name="table">
            <a:extLst>
              <a:ext uri="{FF2B5EF4-FFF2-40B4-BE49-F238E27FC236}">
                <a16:creationId xmlns:a16="http://schemas.microsoft.com/office/drawing/2014/main" id="{71D39355-B433-4635-B38B-23027D3E7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865" y="2038237"/>
            <a:ext cx="5751700" cy="4170680"/>
          </a:xfrm>
          <a:prstGeom prst="rect">
            <a:avLst/>
          </a:prstGeom>
        </p:spPr>
      </p:pic>
      <p:pic>
        <p:nvPicPr>
          <p:cNvPr id="10" name="table">
            <a:extLst>
              <a:ext uri="{FF2B5EF4-FFF2-40B4-BE49-F238E27FC236}">
                <a16:creationId xmlns:a16="http://schemas.microsoft.com/office/drawing/2014/main" id="{40961674-AB1D-4E0D-922D-9FA84C497A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3543" y="2737801"/>
            <a:ext cx="5751700" cy="3476196"/>
          </a:xfrm>
          <a:prstGeom prst="rect">
            <a:avLst/>
          </a:prstGeom>
        </p:spPr>
      </p:pic>
      <p:pic>
        <p:nvPicPr>
          <p:cNvPr id="11" name="Graphic 7" descr="Bus with solid fill">
            <a:extLst>
              <a:ext uri="{FF2B5EF4-FFF2-40B4-BE49-F238E27FC236}">
                <a16:creationId xmlns:a16="http://schemas.microsoft.com/office/drawing/2014/main" id="{0F655C26-CA63-4965-B24B-2831D050B40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89851" y="2737801"/>
            <a:ext cx="721726" cy="721726"/>
          </a:xfrm>
          <a:prstGeom prst="rect">
            <a:avLst/>
          </a:prstGeom>
        </p:spPr>
      </p:pic>
      <p:pic>
        <p:nvPicPr>
          <p:cNvPr id="12" name="Graphic 41" descr="Bus with solid fill">
            <a:extLst>
              <a:ext uri="{FF2B5EF4-FFF2-40B4-BE49-F238E27FC236}">
                <a16:creationId xmlns:a16="http://schemas.microsoft.com/office/drawing/2014/main" id="{7AF4ABAB-0F91-4AF3-93A0-7261F89BB05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00599" y="4905124"/>
            <a:ext cx="721726" cy="721726"/>
          </a:xfrm>
          <a:prstGeom prst="rect">
            <a:avLst/>
          </a:prstGeom>
        </p:spPr>
      </p:pic>
      <p:pic>
        <p:nvPicPr>
          <p:cNvPr id="13" name="Graphic 42" descr="Fork and knife with solid fill">
            <a:extLst>
              <a:ext uri="{FF2B5EF4-FFF2-40B4-BE49-F238E27FC236}">
                <a16:creationId xmlns:a16="http://schemas.microsoft.com/office/drawing/2014/main" id="{5165A721-0A84-4064-B13E-5474BC3BB71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219771" y="2846738"/>
            <a:ext cx="472047" cy="472047"/>
          </a:xfrm>
          <a:prstGeom prst="rect">
            <a:avLst/>
          </a:prstGeom>
        </p:spPr>
      </p:pic>
      <p:sp>
        <p:nvSpPr>
          <p:cNvPr id="14" name="Speech Bubble: Oval 13">
            <a:extLst>
              <a:ext uri="{FF2B5EF4-FFF2-40B4-BE49-F238E27FC236}">
                <a16:creationId xmlns:a16="http://schemas.microsoft.com/office/drawing/2014/main" id="{BD0F5B9E-0C94-4E70-80FD-4C19BA757203}"/>
              </a:ext>
            </a:extLst>
          </p:cNvPr>
          <p:cNvSpPr/>
          <p:nvPr/>
        </p:nvSpPr>
        <p:spPr>
          <a:xfrm>
            <a:off x="5282585" y="4990310"/>
            <a:ext cx="542831" cy="393290"/>
          </a:xfrm>
          <a:prstGeom prst="wedgeEllipse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Speech Bubble: Rectangle with Corners Rounded 14">
            <a:extLst>
              <a:ext uri="{FF2B5EF4-FFF2-40B4-BE49-F238E27FC236}">
                <a16:creationId xmlns:a16="http://schemas.microsoft.com/office/drawing/2014/main" id="{CC0E9C11-5E34-4194-9056-89732DCFEC8F}"/>
              </a:ext>
            </a:extLst>
          </p:cNvPr>
          <p:cNvSpPr/>
          <p:nvPr/>
        </p:nvSpPr>
        <p:spPr>
          <a:xfrm>
            <a:off x="4971860" y="4901994"/>
            <a:ext cx="444472" cy="285136"/>
          </a:xfrm>
          <a:prstGeom prst="wedgeRoundRectCallout">
            <a:avLst>
              <a:gd name="adj1" fmla="val -5348"/>
              <a:gd name="adj2" fmla="val 103879"/>
              <a:gd name="adj3" fmla="val 16667"/>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64372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dirty="0"/>
              <a:t>Shape of the Day – the details</a:t>
            </a:r>
          </a:p>
        </p:txBody>
      </p:sp>
      <p:sp>
        <p:nvSpPr>
          <p:cNvPr id="5" name="Text Placeholder 4"/>
          <p:cNvSpPr>
            <a:spLocks noGrp="1"/>
          </p:cNvSpPr>
          <p:nvPr>
            <p:ph type="body" sz="quarter" idx="14"/>
          </p:nvPr>
        </p:nvSpPr>
        <p:spPr>
          <a:xfrm>
            <a:off x="728663" y="1914525"/>
            <a:ext cx="10515600" cy="4848225"/>
          </a:xfrm>
        </p:spPr>
        <p:txBody>
          <a:bodyPr>
            <a:normAutofit lnSpcReduction="10000"/>
          </a:bodyPr>
          <a:lstStyle/>
          <a:p>
            <a:pPr>
              <a:lnSpc>
                <a:spcPct val="100000"/>
              </a:lnSpc>
            </a:pPr>
            <a:r>
              <a:rPr lang="en-GB" sz="2000" dirty="0"/>
              <a:t>Day pupils can arrive </a:t>
            </a:r>
            <a:r>
              <a:rPr lang="en-GB" sz="2000" i="1" dirty="0"/>
              <a:t>from</a:t>
            </a:r>
            <a:r>
              <a:rPr lang="en-GB" sz="2000" dirty="0"/>
              <a:t> 8:00am and should always go directly to the Swallow Building. There is no breakfast club for Trent pupils.</a:t>
            </a:r>
          </a:p>
          <a:p>
            <a:pPr>
              <a:lnSpc>
                <a:spcPct val="100000"/>
              </a:lnSpc>
            </a:pPr>
            <a:r>
              <a:rPr lang="en-GB" sz="2000" dirty="0"/>
              <a:t>All Lower School Tutor Groups are based in the English &amp; Maths classrooms in the Swallow Building; lockers are in these rooms</a:t>
            </a:r>
          </a:p>
          <a:p>
            <a:pPr>
              <a:lnSpc>
                <a:spcPct val="100000"/>
              </a:lnSpc>
            </a:pPr>
            <a:r>
              <a:rPr lang="en-GB" sz="2000" dirty="0"/>
              <a:t>School bags and books can be left in lockers during the day; Games/PE kit is stored in the Lower School Bag Drop</a:t>
            </a:r>
          </a:p>
          <a:p>
            <a:pPr>
              <a:lnSpc>
                <a:spcPct val="100000"/>
              </a:lnSpc>
            </a:pPr>
            <a:r>
              <a:rPr lang="en-GB" sz="2000" dirty="0"/>
              <a:t>Lower School tuck shop runs in the Obolensky every day – payment by cash or card</a:t>
            </a:r>
          </a:p>
          <a:p>
            <a:pPr>
              <a:lnSpc>
                <a:spcPct val="100000"/>
              </a:lnSpc>
            </a:pPr>
            <a:r>
              <a:rPr lang="en-GB" sz="2000" dirty="0"/>
              <a:t>A hot lunch is served in the Obolensky every day; no money is needed</a:t>
            </a:r>
          </a:p>
          <a:p>
            <a:pPr>
              <a:lnSpc>
                <a:spcPct val="100000"/>
              </a:lnSpc>
            </a:pPr>
            <a:r>
              <a:rPr lang="en-GB" sz="2000" dirty="0"/>
              <a:t>A packed lunch is provided when travelling to away fixtures</a:t>
            </a:r>
          </a:p>
          <a:p>
            <a:pPr>
              <a:lnSpc>
                <a:spcPct val="100000"/>
              </a:lnSpc>
            </a:pPr>
            <a:r>
              <a:rPr lang="en-GB" sz="2000" dirty="0"/>
              <a:t>Day pupils being collected by car should plan ahead so they know where to meet</a:t>
            </a:r>
          </a:p>
          <a:p>
            <a:pPr>
              <a:lnSpc>
                <a:spcPct val="100000"/>
              </a:lnSpc>
            </a:pPr>
            <a:r>
              <a:rPr lang="en-GB" sz="2000" dirty="0"/>
              <a:t>Pupils arriving late or leaving early must sign in / out at Main Reception (under the clock tower)</a:t>
            </a:r>
            <a:endParaRPr lang="en-GB" sz="2400" dirty="0"/>
          </a:p>
        </p:txBody>
      </p:sp>
    </p:spTree>
    <p:extLst>
      <p:ext uri="{BB962C8B-B14F-4D97-AF65-F5344CB8AC3E}">
        <p14:creationId xmlns:p14="http://schemas.microsoft.com/office/powerpoint/2010/main" val="166073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Following the timetable</a:t>
            </a:r>
          </a:p>
        </p:txBody>
      </p:sp>
      <p:sp>
        <p:nvSpPr>
          <p:cNvPr id="5" name="Text Placeholder 4"/>
          <p:cNvSpPr>
            <a:spLocks noGrp="1"/>
          </p:cNvSpPr>
          <p:nvPr>
            <p:ph type="body" sz="quarter" idx="14"/>
          </p:nvPr>
        </p:nvSpPr>
        <p:spPr>
          <a:xfrm>
            <a:off x="728663" y="1914525"/>
            <a:ext cx="10515600" cy="4398265"/>
          </a:xfrm>
        </p:spPr>
        <p:txBody>
          <a:bodyPr>
            <a:normAutofit lnSpcReduction="10000"/>
          </a:bodyPr>
          <a:lstStyle/>
          <a:p>
            <a:pPr>
              <a:lnSpc>
                <a:spcPct val="100000"/>
              </a:lnSpc>
            </a:pPr>
            <a:r>
              <a:rPr lang="en-GB" sz="2400" dirty="0"/>
              <a:t>Most lessons are taken within the Teaching Group</a:t>
            </a:r>
          </a:p>
          <a:p>
            <a:pPr>
              <a:lnSpc>
                <a:spcPct val="100000"/>
              </a:lnSpc>
            </a:pPr>
            <a:r>
              <a:rPr lang="en-GB" sz="2400" dirty="0"/>
              <a:t>Pupils will be streamed in Maths for January 2025</a:t>
            </a:r>
          </a:p>
          <a:p>
            <a:pPr>
              <a:lnSpc>
                <a:spcPct val="100000"/>
              </a:lnSpc>
            </a:pPr>
            <a:r>
              <a:rPr lang="en-GB" sz="2400" dirty="0"/>
              <a:t>PSHE is done in Tutor Groups</a:t>
            </a:r>
          </a:p>
          <a:p>
            <a:pPr>
              <a:lnSpc>
                <a:spcPct val="100000"/>
              </a:lnSpc>
            </a:pPr>
            <a:r>
              <a:rPr lang="en-GB" sz="2400" dirty="0"/>
              <a:t>PE lessons are taken in female/male groups</a:t>
            </a:r>
          </a:p>
          <a:p>
            <a:pPr marL="0" indent="0">
              <a:lnSpc>
                <a:spcPct val="100000"/>
              </a:lnSpc>
              <a:buNone/>
            </a:pPr>
            <a:endParaRPr lang="en-GB" sz="2400" dirty="0"/>
          </a:p>
          <a:p>
            <a:pPr marL="0" indent="0">
              <a:lnSpc>
                <a:spcPct val="100000"/>
              </a:lnSpc>
              <a:buNone/>
            </a:pPr>
            <a:r>
              <a:rPr lang="en-GB" sz="2400" dirty="0"/>
              <a:t>Higher up the school: </a:t>
            </a:r>
          </a:p>
          <a:p>
            <a:pPr>
              <a:lnSpc>
                <a:spcPct val="100000"/>
              </a:lnSpc>
            </a:pPr>
            <a:r>
              <a:rPr lang="en-GB" sz="2400" dirty="0"/>
              <a:t>From Year 9 pupils will be in Maths and English sets</a:t>
            </a:r>
            <a:endParaRPr lang="en-GB" sz="2400" dirty="0">
              <a:highlight>
                <a:srgbClr val="FFFF00"/>
              </a:highlight>
            </a:endParaRPr>
          </a:p>
          <a:p>
            <a:pPr>
              <a:lnSpc>
                <a:spcPct val="100000"/>
              </a:lnSpc>
            </a:pPr>
            <a:r>
              <a:rPr lang="en-GB" sz="2400" dirty="0"/>
              <a:t>From Year 10 pupils can choose their science pathway:</a:t>
            </a:r>
          </a:p>
          <a:p>
            <a:pPr lvl="1">
              <a:lnSpc>
                <a:spcPct val="100000"/>
              </a:lnSpc>
            </a:pPr>
            <a:r>
              <a:rPr lang="en-GB" sz="2000" dirty="0"/>
              <a:t>Three GCSE sciences (biology, chemistry, physics) – 3 option blocks</a:t>
            </a:r>
          </a:p>
          <a:p>
            <a:pPr lvl="1">
              <a:lnSpc>
                <a:spcPct val="100000"/>
              </a:lnSpc>
            </a:pPr>
            <a:r>
              <a:rPr lang="en-GB" sz="2000" dirty="0"/>
              <a:t>Double Award science (biology, chemistry, physics) – 2 option blocks</a:t>
            </a:r>
          </a:p>
          <a:p>
            <a:pPr>
              <a:lnSpc>
                <a:spcPct val="100000"/>
              </a:lnSpc>
            </a:pPr>
            <a:endParaRPr lang="en-GB" sz="2400" dirty="0"/>
          </a:p>
        </p:txBody>
      </p:sp>
    </p:spTree>
    <p:extLst>
      <p:ext uri="{BB962C8B-B14F-4D97-AF65-F5344CB8AC3E}">
        <p14:creationId xmlns:p14="http://schemas.microsoft.com/office/powerpoint/2010/main" val="25409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Lower School Handbook – a few points of note</a:t>
            </a:r>
          </a:p>
        </p:txBody>
      </p:sp>
      <p:sp>
        <p:nvSpPr>
          <p:cNvPr id="5" name="Text Placeholder 4"/>
          <p:cNvSpPr>
            <a:spLocks noGrp="1"/>
          </p:cNvSpPr>
          <p:nvPr>
            <p:ph type="body" sz="quarter" idx="14"/>
          </p:nvPr>
        </p:nvSpPr>
        <p:spPr>
          <a:xfrm>
            <a:off x="728663" y="1914525"/>
            <a:ext cx="11197865" cy="4629151"/>
          </a:xfrm>
        </p:spPr>
        <p:txBody>
          <a:bodyPr>
            <a:normAutofit/>
          </a:bodyPr>
          <a:lstStyle/>
          <a:p>
            <a:r>
              <a:rPr lang="en-GB" sz="2000"/>
              <a:t>There will sometimes be sports fixtures or other commitments for Lower School on </a:t>
            </a:r>
            <a:r>
              <a:rPr lang="en-GB" sz="2000" b="1"/>
              <a:t>Saturdays</a:t>
            </a:r>
            <a:r>
              <a:rPr lang="en-GB" sz="2000"/>
              <a:t>. Please check the school calendar for these dates. If selected for a sports fixture, pupils are expected to attend and to represent the school.</a:t>
            </a:r>
          </a:p>
          <a:p>
            <a:r>
              <a:rPr lang="en-GB" sz="2000"/>
              <a:t>Any pupil </a:t>
            </a:r>
            <a:r>
              <a:rPr lang="en-GB" sz="2000" b="1"/>
              <a:t>absence</a:t>
            </a:r>
            <a:r>
              <a:rPr lang="en-GB" sz="2000"/>
              <a:t> due to illness should be reported by 08:45 either by telephone 0115 849 4949 or email absence@trentcollege.net.</a:t>
            </a:r>
          </a:p>
          <a:p>
            <a:r>
              <a:rPr lang="en-GB" sz="2000"/>
              <a:t>In Lower School pupils will be expected to undertake </a:t>
            </a:r>
            <a:r>
              <a:rPr lang="en-GB" sz="2000" b="1"/>
              <a:t>prep</a:t>
            </a:r>
            <a:r>
              <a:rPr lang="en-GB" sz="2000"/>
              <a:t> in out-of-class time from Monday to Friday; it must always be the child’s aim to produce high quality work.</a:t>
            </a:r>
          </a:p>
          <a:p>
            <a:r>
              <a:rPr lang="en-GB" sz="2000"/>
              <a:t>We expect our pupils to wear their </a:t>
            </a:r>
            <a:r>
              <a:rPr lang="en-GB" sz="2000" b="1"/>
              <a:t>uniform</a:t>
            </a:r>
            <a:r>
              <a:rPr lang="en-GB" sz="2000"/>
              <a:t> smartly both at school and on any visit away from school. Appointments for the school shop should be made ASAP.</a:t>
            </a:r>
          </a:p>
          <a:p>
            <a:pPr lvl="1"/>
            <a:r>
              <a:rPr lang="en-GB" sz="1800"/>
              <a:t>In the interests of presenting a smart school image, community cohesion and consistency, pupils with unacceptable dress, facial hair or hairstyle may be sent home to resolve the issue.</a:t>
            </a:r>
          </a:p>
          <a:p>
            <a:r>
              <a:rPr lang="en-GB" sz="2000" b="1"/>
              <a:t>Mobile phones </a:t>
            </a:r>
            <a:r>
              <a:rPr lang="en-GB" sz="2000"/>
              <a:t>must be handed in at the start of the school day.</a:t>
            </a:r>
          </a:p>
        </p:txBody>
      </p:sp>
    </p:spTree>
    <p:extLst>
      <p:ext uri="{BB962C8B-B14F-4D97-AF65-F5344CB8AC3E}">
        <p14:creationId xmlns:p14="http://schemas.microsoft.com/office/powerpoint/2010/main" val="215991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Parent Communication</a:t>
            </a:r>
          </a:p>
        </p:txBody>
      </p:sp>
      <p:sp>
        <p:nvSpPr>
          <p:cNvPr id="6" name="Content Placeholder 1">
            <a:extLst>
              <a:ext uri="{FF2B5EF4-FFF2-40B4-BE49-F238E27FC236}">
                <a16:creationId xmlns:a16="http://schemas.microsoft.com/office/drawing/2014/main" id="{E3FE7C56-27BE-4C37-95F7-E0F05B03DFFC}"/>
              </a:ext>
            </a:extLst>
          </p:cNvPr>
          <p:cNvSpPr txBox="1">
            <a:spLocks/>
          </p:cNvSpPr>
          <p:nvPr/>
        </p:nvSpPr>
        <p:spPr>
          <a:xfrm>
            <a:off x="728134" y="2022657"/>
            <a:ext cx="5046133" cy="4157133"/>
          </a:xfrm>
          <a:prstGeom prst="rect">
            <a:avLst/>
          </a:prstGeom>
        </p:spPr>
        <p:txBody>
          <a:bodyPr>
            <a:no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a:t>Parent Portal</a:t>
            </a:r>
            <a:endParaRPr lang="en-GB" sz="1800"/>
          </a:p>
          <a:p>
            <a:r>
              <a:rPr lang="en-GB" sz="1800"/>
              <a:t>On-line parent resource accessed from school website.</a:t>
            </a:r>
          </a:p>
          <a:p>
            <a:r>
              <a:rPr lang="en-GB" sz="1800"/>
              <a:t>Access school calendar, staff directory, pupil timetables and teaching sets, pupil school reports, </a:t>
            </a:r>
            <a:br>
              <a:rPr lang="en-GB" sz="1800"/>
            </a:br>
            <a:r>
              <a:rPr lang="en-GB" sz="1800"/>
              <a:t>all letters home, parent handbooks and copies of school presentations.</a:t>
            </a:r>
          </a:p>
          <a:p>
            <a:r>
              <a:rPr lang="en-GB" sz="1800"/>
              <a:t>Useful links to sports fixtures and social media feeds.</a:t>
            </a:r>
          </a:p>
          <a:p>
            <a:r>
              <a:rPr lang="en-GB" sz="1800"/>
              <a:t>Available as an app on smart phones and devices.</a:t>
            </a:r>
          </a:p>
          <a:p>
            <a:r>
              <a:rPr lang="en-GB" sz="1800">
                <a:hlinkClick r:id="rId3"/>
              </a:rPr>
              <a:t>www.trentschools.net/parents/parent-portal</a:t>
            </a:r>
            <a:endParaRPr lang="en-GB" sz="1800"/>
          </a:p>
        </p:txBody>
      </p:sp>
      <p:sp>
        <p:nvSpPr>
          <p:cNvPr id="7" name="Content Placeholder 2">
            <a:extLst>
              <a:ext uri="{FF2B5EF4-FFF2-40B4-BE49-F238E27FC236}">
                <a16:creationId xmlns:a16="http://schemas.microsoft.com/office/drawing/2014/main" id="{D7EA6B9C-653E-4065-8C51-577CF73BA974}"/>
              </a:ext>
            </a:extLst>
          </p:cNvPr>
          <p:cNvSpPr txBox="1">
            <a:spLocks/>
          </p:cNvSpPr>
          <p:nvPr/>
        </p:nvSpPr>
        <p:spPr>
          <a:xfrm>
            <a:off x="6417735" y="2022657"/>
            <a:ext cx="5164665" cy="415713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800"/>
              <a:t>Channels of Communication</a:t>
            </a:r>
          </a:p>
          <a:p>
            <a:pPr marL="457200" indent="-457200">
              <a:lnSpc>
                <a:spcPct val="110000"/>
              </a:lnSpc>
              <a:buFont typeface="Arial" panose="020B0604020202020204" pitchFamily="34" charset="0"/>
              <a:buChar char="•"/>
            </a:pPr>
            <a:r>
              <a:rPr lang="en-GB" sz="1800"/>
              <a:t>Weekly </a:t>
            </a:r>
            <a:r>
              <a:rPr lang="en-GB" sz="1800" err="1"/>
              <a:t>Parentmail</a:t>
            </a:r>
            <a:r>
              <a:rPr lang="en-GB" sz="1800"/>
              <a:t> </a:t>
            </a:r>
            <a:r>
              <a:rPr lang="en-GB" sz="1800" b="0"/>
              <a:t>(letters to whole school or whole year groups)</a:t>
            </a:r>
          </a:p>
          <a:p>
            <a:pPr marL="457200" indent="-457200">
              <a:lnSpc>
                <a:spcPct val="110000"/>
              </a:lnSpc>
              <a:buFont typeface="Arial" panose="020B0604020202020204" pitchFamily="34" charset="0"/>
              <a:buChar char="•"/>
            </a:pPr>
            <a:r>
              <a:rPr lang="en-GB" sz="1800"/>
              <a:t>Email</a:t>
            </a:r>
            <a:r>
              <a:rPr lang="en-GB" sz="1800" b="0"/>
              <a:t> (letters to smaller groups e.g. from form tutors)</a:t>
            </a:r>
          </a:p>
          <a:p>
            <a:pPr marL="457200" indent="-457200">
              <a:lnSpc>
                <a:spcPct val="110000"/>
              </a:lnSpc>
              <a:buFont typeface="Arial" panose="020B0604020202020204" pitchFamily="34" charset="0"/>
              <a:buChar char="•"/>
            </a:pPr>
            <a:r>
              <a:rPr lang="en-GB" sz="1800"/>
              <a:t>Text</a:t>
            </a:r>
            <a:r>
              <a:rPr lang="en-GB" sz="1800" b="0"/>
              <a:t> (for more immediate announcements or reminders)</a:t>
            </a:r>
          </a:p>
          <a:p>
            <a:pPr marL="457200" indent="-457200">
              <a:lnSpc>
                <a:spcPct val="110000"/>
              </a:lnSpc>
              <a:buFont typeface="Arial" panose="020B0604020202020204" pitchFamily="34" charset="0"/>
              <a:buChar char="•"/>
            </a:pPr>
            <a:r>
              <a:rPr lang="en-GB" sz="1800"/>
              <a:t>Social media </a:t>
            </a:r>
            <a:r>
              <a:rPr lang="en-GB" sz="1800" b="0"/>
              <a:t>– Twitter &amp; Facebook for daily news about life at the school. We encourage you to follow us.</a:t>
            </a:r>
          </a:p>
          <a:p>
            <a:pPr marL="1143000" lvl="1" indent="-457200">
              <a:lnSpc>
                <a:spcPct val="110000"/>
              </a:lnSpc>
            </a:pPr>
            <a:r>
              <a:rPr lang="en-GB" sz="1400" b="0">
                <a:hlinkClick r:id="rId4"/>
              </a:rPr>
              <a:t>https://www.facebook.com/TrentCollege</a:t>
            </a:r>
            <a:endParaRPr lang="en-GB" sz="1400"/>
          </a:p>
          <a:p>
            <a:pPr marL="1143000" lvl="1" indent="-457200">
              <a:lnSpc>
                <a:spcPct val="110000"/>
              </a:lnSpc>
            </a:pPr>
            <a:r>
              <a:rPr lang="en-GB" sz="1400" b="0">
                <a:hlinkClick r:id="rId5"/>
              </a:rPr>
              <a:t>https://x.com/TrentCollege</a:t>
            </a:r>
            <a:endParaRPr lang="en-GB" sz="1400" b="0"/>
          </a:p>
          <a:p>
            <a:pPr marL="1143000" lvl="1" indent="-457200">
              <a:lnSpc>
                <a:spcPct val="110000"/>
              </a:lnSpc>
            </a:pPr>
            <a:r>
              <a:rPr lang="en-GB" sz="1400" b="0">
                <a:hlinkClick r:id="rId6"/>
              </a:rPr>
              <a:t>https://www.instagram.com/trentschools/</a:t>
            </a:r>
            <a:endParaRPr lang="en-GB" sz="1400" b="0"/>
          </a:p>
          <a:p>
            <a:endParaRPr lang="en-GB" sz="1800" b="0"/>
          </a:p>
        </p:txBody>
      </p:sp>
    </p:spTree>
    <p:extLst>
      <p:ext uri="{BB962C8B-B14F-4D97-AF65-F5344CB8AC3E}">
        <p14:creationId xmlns:p14="http://schemas.microsoft.com/office/powerpoint/2010/main" val="180381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Trent Parents’ Association</a:t>
            </a:r>
          </a:p>
        </p:txBody>
      </p:sp>
      <p:pic>
        <p:nvPicPr>
          <p:cNvPr id="3" name="Picture 2" descr="A picture containing outdoor, tree, sky, cloud&#10;&#10;Description automatically generated">
            <a:extLst>
              <a:ext uri="{FF2B5EF4-FFF2-40B4-BE49-F238E27FC236}">
                <a16:creationId xmlns:a16="http://schemas.microsoft.com/office/drawing/2014/main" id="{06EF36B0-A716-8A47-3EAF-4D821AF768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8"/>
          <a:stretch/>
        </p:blipFill>
        <p:spPr>
          <a:xfrm>
            <a:off x="0" y="1784489"/>
            <a:ext cx="12192000" cy="5080540"/>
          </a:xfrm>
          <a:prstGeom prst="rect">
            <a:avLst/>
          </a:prstGeom>
        </p:spPr>
      </p:pic>
      <p:sp>
        <p:nvSpPr>
          <p:cNvPr id="5" name="Text Placeholder 4"/>
          <p:cNvSpPr>
            <a:spLocks noGrp="1"/>
          </p:cNvSpPr>
          <p:nvPr>
            <p:ph type="body" sz="quarter" idx="14"/>
          </p:nvPr>
        </p:nvSpPr>
        <p:spPr>
          <a:xfrm>
            <a:off x="0" y="4840320"/>
            <a:ext cx="12181298" cy="2024709"/>
          </a:xfrm>
          <a:solidFill>
            <a:schemeClr val="bg1">
              <a:alpha val="67000"/>
            </a:schemeClr>
          </a:solidFill>
          <a:effectLst>
            <a:glow rad="127000">
              <a:schemeClr val="accent1">
                <a:alpha val="30000"/>
              </a:schemeClr>
            </a:glow>
          </a:effectLst>
        </p:spPr>
        <p:txBody>
          <a:bodyPr>
            <a:normAutofit/>
          </a:bodyPr>
          <a:lstStyle/>
          <a:p>
            <a:pPr marL="0" indent="0" algn="ctr">
              <a:buNone/>
            </a:pPr>
            <a:r>
              <a:rPr lang="en-GB" sz="3200"/>
              <a:t>‘The Parents Association exists to encourage good relations and friendships amongst current parents, staff and pupils at Trent College and to work together in the best interests of our children’</a:t>
            </a:r>
          </a:p>
        </p:txBody>
      </p:sp>
    </p:spTree>
    <p:extLst>
      <p:ext uri="{BB962C8B-B14F-4D97-AF65-F5344CB8AC3E}">
        <p14:creationId xmlns:p14="http://schemas.microsoft.com/office/powerpoint/2010/main" val="293815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The TPA: Purpose and activity framework</a:t>
            </a:r>
          </a:p>
        </p:txBody>
      </p:sp>
      <p:grpSp>
        <p:nvGrpSpPr>
          <p:cNvPr id="10" name="Group 9">
            <a:extLst>
              <a:ext uri="{FF2B5EF4-FFF2-40B4-BE49-F238E27FC236}">
                <a16:creationId xmlns:a16="http://schemas.microsoft.com/office/drawing/2014/main" id="{2317FCE6-F1B2-4A3E-9B85-11EE1A8C30A0}"/>
              </a:ext>
            </a:extLst>
          </p:cNvPr>
          <p:cNvGrpSpPr/>
          <p:nvPr/>
        </p:nvGrpSpPr>
        <p:grpSpPr>
          <a:xfrm>
            <a:off x="793820" y="2100105"/>
            <a:ext cx="10540721" cy="4454596"/>
            <a:chOff x="1821431" y="1900987"/>
            <a:chExt cx="8227590" cy="4824536"/>
          </a:xfrm>
        </p:grpSpPr>
        <p:grpSp>
          <p:nvGrpSpPr>
            <p:cNvPr id="11" name="Group 10">
              <a:extLst>
                <a:ext uri="{FF2B5EF4-FFF2-40B4-BE49-F238E27FC236}">
                  <a16:creationId xmlns:a16="http://schemas.microsoft.com/office/drawing/2014/main" id="{687EC441-A38A-411C-B534-577B378A34FF}"/>
                </a:ext>
              </a:extLst>
            </p:cNvPr>
            <p:cNvGrpSpPr/>
            <p:nvPr/>
          </p:nvGrpSpPr>
          <p:grpSpPr>
            <a:xfrm>
              <a:off x="1821431" y="1900987"/>
              <a:ext cx="2611933" cy="4824536"/>
              <a:chOff x="1004" y="0"/>
              <a:chExt cx="2611933" cy="4824536"/>
            </a:xfrm>
          </p:grpSpPr>
          <p:sp>
            <p:nvSpPr>
              <p:cNvPr id="27" name="Rounded Rectangle 21">
                <a:extLst>
                  <a:ext uri="{FF2B5EF4-FFF2-40B4-BE49-F238E27FC236}">
                    <a16:creationId xmlns:a16="http://schemas.microsoft.com/office/drawing/2014/main" id="{50B887D6-8E48-4696-B0C4-6D301F24B14D}"/>
                  </a:ext>
                </a:extLst>
              </p:cNvPr>
              <p:cNvSpPr/>
              <p:nvPr/>
            </p:nvSpPr>
            <p:spPr>
              <a:xfrm>
                <a:off x="1004" y="0"/>
                <a:ext cx="2611933" cy="4824536"/>
              </a:xfrm>
              <a:prstGeom prst="roundRect">
                <a:avLst>
                  <a:gd name="adj" fmla="val 10000"/>
                </a:avLst>
              </a:prstGeom>
              <a:solidFill>
                <a:schemeClr val="tx1"/>
              </a:solidFill>
              <a:ln>
                <a:no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Rounded Rectangle 4">
                <a:extLst>
                  <a:ext uri="{FF2B5EF4-FFF2-40B4-BE49-F238E27FC236}">
                    <a16:creationId xmlns:a16="http://schemas.microsoft.com/office/drawing/2014/main" id="{DF5E99BD-F20F-4317-B8B7-418D90C05A92}"/>
                  </a:ext>
                </a:extLst>
              </p:cNvPr>
              <p:cNvSpPr txBox="1"/>
              <p:nvPr/>
            </p:nvSpPr>
            <p:spPr>
              <a:xfrm>
                <a:off x="1004" y="0"/>
                <a:ext cx="2611933" cy="1447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b="1" kern="1200">
                    <a:solidFill>
                      <a:schemeClr val="bg1"/>
                    </a:solidFill>
                  </a:rPr>
                  <a:t>Social &amp; ‘charitable’ </a:t>
                </a:r>
                <a:br>
                  <a:rPr lang="en-GB" b="1" kern="1200">
                    <a:solidFill>
                      <a:schemeClr val="bg1"/>
                    </a:solidFill>
                  </a:rPr>
                </a:br>
                <a:r>
                  <a:rPr lang="en-GB" b="1" kern="1200">
                    <a:solidFill>
                      <a:schemeClr val="bg1"/>
                    </a:solidFill>
                  </a:rPr>
                  <a:t>events calendar</a:t>
                </a:r>
              </a:p>
            </p:txBody>
          </p:sp>
        </p:grpSp>
        <p:grpSp>
          <p:nvGrpSpPr>
            <p:cNvPr id="12" name="Group 11">
              <a:extLst>
                <a:ext uri="{FF2B5EF4-FFF2-40B4-BE49-F238E27FC236}">
                  <a16:creationId xmlns:a16="http://schemas.microsoft.com/office/drawing/2014/main" id="{E4360B45-F06B-422A-A872-C3DE6DBFF393}"/>
                </a:ext>
              </a:extLst>
            </p:cNvPr>
            <p:cNvGrpSpPr/>
            <p:nvPr/>
          </p:nvGrpSpPr>
          <p:grpSpPr>
            <a:xfrm>
              <a:off x="2082624" y="3348347"/>
              <a:ext cx="2089546" cy="3195360"/>
              <a:chOff x="262197" y="1447360"/>
              <a:chExt cx="2089546" cy="3195360"/>
            </a:xfrm>
          </p:grpSpPr>
          <p:sp>
            <p:nvSpPr>
              <p:cNvPr id="25" name="Rounded Rectangle 19">
                <a:extLst>
                  <a:ext uri="{FF2B5EF4-FFF2-40B4-BE49-F238E27FC236}">
                    <a16:creationId xmlns:a16="http://schemas.microsoft.com/office/drawing/2014/main" id="{9BF38590-BA24-479D-98DA-2487C6441FB5}"/>
                  </a:ext>
                </a:extLst>
              </p:cNvPr>
              <p:cNvSpPr/>
              <p:nvPr/>
            </p:nvSpPr>
            <p:spPr>
              <a:xfrm>
                <a:off x="262197" y="1447360"/>
                <a:ext cx="2089546" cy="3135948"/>
              </a:xfrm>
              <a:prstGeom prst="roundRect">
                <a:avLst>
                  <a:gd name="adj" fmla="val 10000"/>
                </a:avLst>
              </a:prstGeom>
              <a:solidFill>
                <a:schemeClr val="bg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GB"/>
              </a:p>
            </p:txBody>
          </p:sp>
          <p:sp>
            <p:nvSpPr>
              <p:cNvPr id="26" name="Rounded Rectangle 6">
                <a:extLst>
                  <a:ext uri="{FF2B5EF4-FFF2-40B4-BE49-F238E27FC236}">
                    <a16:creationId xmlns:a16="http://schemas.microsoft.com/office/drawing/2014/main" id="{6B810BFF-928B-45EC-B7A2-363EA89D90AA}"/>
                  </a:ext>
                </a:extLst>
              </p:cNvPr>
              <p:cNvSpPr txBox="1"/>
              <p:nvPr/>
            </p:nvSpPr>
            <p:spPr>
              <a:xfrm>
                <a:off x="323398" y="1629174"/>
                <a:ext cx="1967144" cy="301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Balls, Quiz’s, Gatherings </a:t>
                </a:r>
                <a:br>
                  <a:rPr lang="en-GB" sz="1300" kern="1200">
                    <a:solidFill>
                      <a:schemeClr val="tx1"/>
                    </a:solidFill>
                  </a:rPr>
                </a:br>
                <a:r>
                  <a:rPr lang="en-GB" sz="1300" kern="1200">
                    <a:solidFill>
                      <a:schemeClr val="tx1"/>
                    </a:solidFill>
                  </a:rPr>
                  <a:t>and Seasonal events throughout the year </a:t>
                </a:r>
              </a:p>
              <a:p>
                <a:pPr marL="0" lvl="0" indent="0" algn="ctr" defTabSz="577850">
                  <a:lnSpc>
                    <a:spcPct val="90000"/>
                  </a:lnSpc>
                  <a:spcBef>
                    <a:spcPct val="0"/>
                  </a:spcBef>
                  <a:spcAft>
                    <a:spcPct val="35000"/>
                  </a:spcAft>
                  <a:buNone/>
                </a:pPr>
                <a:endParaRPr lang="en-GB" sz="1300" kern="1200">
                  <a:solidFill>
                    <a:schemeClr val="bg1"/>
                  </a:solidFill>
                </a:endParaRPr>
              </a:p>
            </p:txBody>
          </p:sp>
        </p:grpSp>
        <p:grpSp>
          <p:nvGrpSpPr>
            <p:cNvPr id="13" name="Group 12">
              <a:extLst>
                <a:ext uri="{FF2B5EF4-FFF2-40B4-BE49-F238E27FC236}">
                  <a16:creationId xmlns:a16="http://schemas.microsoft.com/office/drawing/2014/main" id="{89E6C399-B46F-49B1-923A-C1495A1B7ED5}"/>
                </a:ext>
              </a:extLst>
            </p:cNvPr>
            <p:cNvGrpSpPr/>
            <p:nvPr/>
          </p:nvGrpSpPr>
          <p:grpSpPr>
            <a:xfrm>
              <a:off x="4629260" y="1900987"/>
              <a:ext cx="2611933" cy="4824536"/>
              <a:chOff x="2808833" y="0"/>
              <a:chExt cx="2611933" cy="4824536"/>
            </a:xfrm>
          </p:grpSpPr>
          <p:sp>
            <p:nvSpPr>
              <p:cNvPr id="23" name="Rounded Rectangle 17">
                <a:extLst>
                  <a:ext uri="{FF2B5EF4-FFF2-40B4-BE49-F238E27FC236}">
                    <a16:creationId xmlns:a16="http://schemas.microsoft.com/office/drawing/2014/main" id="{B2707C5B-8377-4B85-A31E-BB7007FC1E19}"/>
                  </a:ext>
                </a:extLst>
              </p:cNvPr>
              <p:cNvSpPr/>
              <p:nvPr/>
            </p:nvSpPr>
            <p:spPr>
              <a:xfrm>
                <a:off x="2808833" y="0"/>
                <a:ext cx="2611933" cy="4824536"/>
              </a:xfrm>
              <a:prstGeom prst="roundRect">
                <a:avLst>
                  <a:gd name="adj" fmla="val 10000"/>
                </a:avLst>
              </a:prstGeom>
              <a:solidFill>
                <a:schemeClr val="tx2"/>
              </a:solidFill>
              <a:ln>
                <a:no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Rounded Rectangle 8">
                <a:extLst>
                  <a:ext uri="{FF2B5EF4-FFF2-40B4-BE49-F238E27FC236}">
                    <a16:creationId xmlns:a16="http://schemas.microsoft.com/office/drawing/2014/main" id="{AD7A3832-21AA-445A-9A0F-735B3B8636E3}"/>
                  </a:ext>
                </a:extLst>
              </p:cNvPr>
              <p:cNvSpPr txBox="1"/>
              <p:nvPr/>
            </p:nvSpPr>
            <p:spPr>
              <a:xfrm>
                <a:off x="2808833" y="0"/>
                <a:ext cx="2611933" cy="1447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b="1" kern="1200">
                    <a:solidFill>
                      <a:schemeClr val="bg1"/>
                    </a:solidFill>
                  </a:rPr>
                  <a:t>Making a difference </a:t>
                </a:r>
                <a:br>
                  <a:rPr lang="en-GB" b="1" kern="1200">
                    <a:solidFill>
                      <a:schemeClr val="bg1"/>
                    </a:solidFill>
                  </a:rPr>
                </a:br>
                <a:r>
                  <a:rPr lang="en-GB" b="1" kern="1200">
                    <a:solidFill>
                      <a:schemeClr val="bg1"/>
                    </a:solidFill>
                  </a:rPr>
                  <a:t>for the benefit of </a:t>
                </a:r>
                <a:br>
                  <a:rPr lang="en-GB" b="1" kern="1200">
                    <a:solidFill>
                      <a:schemeClr val="bg1"/>
                    </a:solidFill>
                  </a:rPr>
                </a:br>
                <a:r>
                  <a:rPr lang="en-GB" b="1" kern="1200">
                    <a:solidFill>
                      <a:schemeClr val="bg1"/>
                    </a:solidFill>
                  </a:rPr>
                  <a:t>our children</a:t>
                </a:r>
              </a:p>
            </p:txBody>
          </p:sp>
        </p:grpSp>
        <p:grpSp>
          <p:nvGrpSpPr>
            <p:cNvPr id="14" name="Group 13">
              <a:extLst>
                <a:ext uri="{FF2B5EF4-FFF2-40B4-BE49-F238E27FC236}">
                  <a16:creationId xmlns:a16="http://schemas.microsoft.com/office/drawing/2014/main" id="{C095525F-5FAA-4E06-A266-521ED04BEEBD}"/>
                </a:ext>
              </a:extLst>
            </p:cNvPr>
            <p:cNvGrpSpPr/>
            <p:nvPr/>
          </p:nvGrpSpPr>
          <p:grpSpPr>
            <a:xfrm>
              <a:off x="4890453" y="3348347"/>
              <a:ext cx="2089546" cy="3223855"/>
              <a:chOff x="3070026" y="1447360"/>
              <a:chExt cx="2089546" cy="3223855"/>
            </a:xfrm>
          </p:grpSpPr>
          <p:sp>
            <p:nvSpPr>
              <p:cNvPr id="21" name="Rounded Rectangle 15">
                <a:extLst>
                  <a:ext uri="{FF2B5EF4-FFF2-40B4-BE49-F238E27FC236}">
                    <a16:creationId xmlns:a16="http://schemas.microsoft.com/office/drawing/2014/main" id="{1ACE43C0-12F0-46DA-A1BB-86A8CA83E024}"/>
                  </a:ext>
                </a:extLst>
              </p:cNvPr>
              <p:cNvSpPr/>
              <p:nvPr/>
            </p:nvSpPr>
            <p:spPr>
              <a:xfrm>
                <a:off x="3070026" y="1447360"/>
                <a:ext cx="2089546" cy="3135948"/>
              </a:xfrm>
              <a:prstGeom prst="roundRect">
                <a:avLst>
                  <a:gd name="adj" fmla="val 10000"/>
                </a:avLst>
              </a:prstGeom>
              <a:solidFill>
                <a:schemeClr val="bg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GB"/>
              </a:p>
            </p:txBody>
          </p:sp>
          <p:sp>
            <p:nvSpPr>
              <p:cNvPr id="22" name="Rounded Rectangle 10">
                <a:extLst>
                  <a:ext uri="{FF2B5EF4-FFF2-40B4-BE49-F238E27FC236}">
                    <a16:creationId xmlns:a16="http://schemas.microsoft.com/office/drawing/2014/main" id="{06690BCA-7D29-48BA-84C7-27D8C5AC6757}"/>
                  </a:ext>
                </a:extLst>
              </p:cNvPr>
              <p:cNvSpPr txBox="1"/>
              <p:nvPr/>
            </p:nvSpPr>
            <p:spPr>
              <a:xfrm>
                <a:off x="3131227" y="1657669"/>
                <a:ext cx="1967144" cy="301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‘As New’ shop</a:t>
                </a:r>
              </a:p>
              <a:p>
                <a:pPr marL="0" lvl="0" indent="0" algn="ctr" defTabSz="577850">
                  <a:lnSpc>
                    <a:spcPct val="90000"/>
                  </a:lnSpc>
                  <a:spcBef>
                    <a:spcPct val="0"/>
                  </a:spcBef>
                  <a:spcAft>
                    <a:spcPct val="35000"/>
                  </a:spcAft>
                  <a:buNone/>
                </a:pPr>
                <a:r>
                  <a:rPr lang="en-GB" sz="1300" kern="1200">
                    <a:solidFill>
                      <a:schemeClr val="tx1"/>
                    </a:solidFill>
                  </a:rPr>
                  <a:t>Supporting school charities </a:t>
                </a:r>
                <a:br>
                  <a:rPr lang="en-GB" sz="1300" kern="1200">
                    <a:solidFill>
                      <a:schemeClr val="tx1"/>
                    </a:solidFill>
                  </a:rPr>
                </a:br>
                <a:r>
                  <a:rPr lang="en-GB" sz="1300" kern="1200">
                    <a:solidFill>
                      <a:schemeClr val="tx1"/>
                    </a:solidFill>
                  </a:rPr>
                  <a:t>&amp; expedition fund-raising</a:t>
                </a:r>
              </a:p>
              <a:p>
                <a:pPr marL="0" lvl="0" indent="0" algn="ctr" defTabSz="577850">
                  <a:lnSpc>
                    <a:spcPct val="90000"/>
                  </a:lnSpc>
                  <a:spcBef>
                    <a:spcPct val="0"/>
                  </a:spcBef>
                  <a:spcAft>
                    <a:spcPct val="35000"/>
                  </a:spcAft>
                  <a:buNone/>
                </a:pPr>
                <a:r>
                  <a:rPr lang="en-GB" sz="1300" kern="1200">
                    <a:solidFill>
                      <a:schemeClr val="tx1"/>
                    </a:solidFill>
                  </a:rPr>
                  <a:t>Special recognition awards </a:t>
                </a:r>
                <a:br>
                  <a:rPr lang="en-GB" sz="1300" kern="1200">
                    <a:solidFill>
                      <a:schemeClr val="tx1"/>
                    </a:solidFill>
                  </a:rPr>
                </a:br>
                <a:r>
                  <a:rPr lang="en-GB" sz="1300" kern="1200">
                    <a:solidFill>
                      <a:schemeClr val="tx1"/>
                    </a:solidFill>
                  </a:rPr>
                  <a:t>&amp; competitions</a:t>
                </a:r>
              </a:p>
              <a:p>
                <a:pPr marL="0" lvl="0" indent="0" algn="ctr" defTabSz="577850">
                  <a:lnSpc>
                    <a:spcPct val="90000"/>
                  </a:lnSpc>
                  <a:spcBef>
                    <a:spcPct val="0"/>
                  </a:spcBef>
                  <a:spcAft>
                    <a:spcPct val="35000"/>
                  </a:spcAft>
                  <a:buNone/>
                </a:pPr>
                <a:r>
                  <a:rPr lang="en-GB" sz="1300" kern="1200">
                    <a:solidFill>
                      <a:schemeClr val="tx1"/>
                    </a:solidFill>
                  </a:rPr>
                  <a:t>Stretching our career development programme </a:t>
                </a:r>
                <a:br>
                  <a:rPr lang="en-GB" sz="1300" kern="1200">
                    <a:solidFill>
                      <a:schemeClr val="tx1"/>
                    </a:solidFill>
                  </a:rPr>
                </a:br>
                <a:r>
                  <a:rPr lang="en-GB" sz="1300" kern="1200">
                    <a:solidFill>
                      <a:schemeClr val="tx1"/>
                    </a:solidFill>
                  </a:rPr>
                  <a:t>&amp; widening the network </a:t>
                </a:r>
                <a:br>
                  <a:rPr lang="en-GB" sz="1300" kern="1200">
                    <a:solidFill>
                      <a:schemeClr val="tx1"/>
                    </a:solidFill>
                  </a:rPr>
                </a:br>
                <a:r>
                  <a:rPr lang="en-GB" sz="1300" kern="1200">
                    <a:solidFill>
                      <a:schemeClr val="tx1"/>
                    </a:solidFill>
                  </a:rPr>
                  <a:t>of parent business &amp; skills  support (including work experience) </a:t>
                </a:r>
              </a:p>
              <a:p>
                <a:pPr marL="0" lvl="0" indent="0" algn="ctr" defTabSz="577850">
                  <a:lnSpc>
                    <a:spcPct val="90000"/>
                  </a:lnSpc>
                  <a:spcBef>
                    <a:spcPct val="0"/>
                  </a:spcBef>
                  <a:spcAft>
                    <a:spcPct val="35000"/>
                  </a:spcAft>
                  <a:buNone/>
                </a:pPr>
                <a:r>
                  <a:rPr lang="en-GB" sz="1300" kern="1200">
                    <a:solidFill>
                      <a:schemeClr val="tx1"/>
                    </a:solidFill>
                  </a:rPr>
                  <a:t>Supporting speaker programmes</a:t>
                </a:r>
              </a:p>
              <a:p>
                <a:pPr marL="0" lvl="0" indent="0" algn="ctr" defTabSz="577850">
                  <a:lnSpc>
                    <a:spcPct val="90000"/>
                  </a:lnSpc>
                  <a:spcBef>
                    <a:spcPct val="0"/>
                  </a:spcBef>
                  <a:spcAft>
                    <a:spcPct val="35000"/>
                  </a:spcAft>
                  <a:buNone/>
                </a:pPr>
                <a:endParaRPr lang="en-GB" sz="1300" kern="1200">
                  <a:solidFill>
                    <a:schemeClr val="tx1"/>
                  </a:solidFill>
                </a:endParaRPr>
              </a:p>
            </p:txBody>
          </p:sp>
        </p:grpSp>
        <p:grpSp>
          <p:nvGrpSpPr>
            <p:cNvPr id="15" name="Group 14">
              <a:extLst>
                <a:ext uri="{FF2B5EF4-FFF2-40B4-BE49-F238E27FC236}">
                  <a16:creationId xmlns:a16="http://schemas.microsoft.com/office/drawing/2014/main" id="{89F8CB74-75CF-4612-8F25-1A27313F8C3F}"/>
                </a:ext>
              </a:extLst>
            </p:cNvPr>
            <p:cNvGrpSpPr/>
            <p:nvPr/>
          </p:nvGrpSpPr>
          <p:grpSpPr>
            <a:xfrm>
              <a:off x="7437088" y="1900987"/>
              <a:ext cx="2611933" cy="4824536"/>
              <a:chOff x="5616661" y="0"/>
              <a:chExt cx="2611933" cy="4824536"/>
            </a:xfrm>
          </p:grpSpPr>
          <p:sp>
            <p:nvSpPr>
              <p:cNvPr id="19" name="Rounded Rectangle 13">
                <a:extLst>
                  <a:ext uri="{FF2B5EF4-FFF2-40B4-BE49-F238E27FC236}">
                    <a16:creationId xmlns:a16="http://schemas.microsoft.com/office/drawing/2014/main" id="{EAE15168-CA54-4FB8-A602-637D987595A7}"/>
                  </a:ext>
                </a:extLst>
              </p:cNvPr>
              <p:cNvSpPr/>
              <p:nvPr/>
            </p:nvSpPr>
            <p:spPr>
              <a:xfrm>
                <a:off x="5616661" y="0"/>
                <a:ext cx="2611933" cy="4824536"/>
              </a:xfrm>
              <a:prstGeom prst="roundRect">
                <a:avLst>
                  <a:gd name="adj" fmla="val 10000"/>
                </a:avLst>
              </a:prstGeom>
              <a:solidFill>
                <a:schemeClr val="tx1"/>
              </a:solidFill>
              <a:ln>
                <a:no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0" name="Rounded Rectangle 12">
                <a:extLst>
                  <a:ext uri="{FF2B5EF4-FFF2-40B4-BE49-F238E27FC236}">
                    <a16:creationId xmlns:a16="http://schemas.microsoft.com/office/drawing/2014/main" id="{ECA18FC9-C24A-4B5A-9D16-542C18C5050A}"/>
                  </a:ext>
                </a:extLst>
              </p:cNvPr>
              <p:cNvSpPr txBox="1"/>
              <p:nvPr/>
            </p:nvSpPr>
            <p:spPr>
              <a:xfrm>
                <a:off x="5616661" y="0"/>
                <a:ext cx="2611933" cy="1447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b="1" kern="1200">
                    <a:solidFill>
                      <a:schemeClr val="bg1"/>
                    </a:solidFill>
                  </a:rPr>
                  <a:t>Communication </a:t>
                </a:r>
                <a:br>
                  <a:rPr lang="en-GB" b="1" kern="1200">
                    <a:solidFill>
                      <a:schemeClr val="bg1"/>
                    </a:solidFill>
                  </a:rPr>
                </a:br>
                <a:r>
                  <a:rPr lang="en-GB" b="1" kern="1200">
                    <a:solidFill>
                      <a:schemeClr val="bg1"/>
                    </a:solidFill>
                  </a:rPr>
                  <a:t>and school </a:t>
                </a:r>
                <a:br>
                  <a:rPr lang="en-GB" b="1" kern="1200">
                    <a:solidFill>
                      <a:schemeClr val="bg1"/>
                    </a:solidFill>
                  </a:rPr>
                </a:br>
                <a:r>
                  <a:rPr lang="en-GB" b="1" kern="1200">
                    <a:solidFill>
                      <a:schemeClr val="bg1"/>
                    </a:solidFill>
                  </a:rPr>
                  <a:t>‘Brand Ambassadors’</a:t>
                </a:r>
              </a:p>
            </p:txBody>
          </p:sp>
        </p:grpSp>
        <p:grpSp>
          <p:nvGrpSpPr>
            <p:cNvPr id="16" name="Group 15">
              <a:extLst>
                <a:ext uri="{FF2B5EF4-FFF2-40B4-BE49-F238E27FC236}">
                  <a16:creationId xmlns:a16="http://schemas.microsoft.com/office/drawing/2014/main" id="{E63E21A2-A2DA-464E-B086-910FB555C77A}"/>
                </a:ext>
              </a:extLst>
            </p:cNvPr>
            <p:cNvGrpSpPr/>
            <p:nvPr/>
          </p:nvGrpSpPr>
          <p:grpSpPr>
            <a:xfrm>
              <a:off x="7698282" y="3348347"/>
              <a:ext cx="2089546" cy="3256561"/>
              <a:chOff x="5877855" y="1447360"/>
              <a:chExt cx="2089546" cy="3256561"/>
            </a:xfrm>
          </p:grpSpPr>
          <p:sp>
            <p:nvSpPr>
              <p:cNvPr id="17" name="Rounded Rectangle 11">
                <a:extLst>
                  <a:ext uri="{FF2B5EF4-FFF2-40B4-BE49-F238E27FC236}">
                    <a16:creationId xmlns:a16="http://schemas.microsoft.com/office/drawing/2014/main" id="{101B621A-6A8A-4831-8FFA-0C37167D26F3}"/>
                  </a:ext>
                </a:extLst>
              </p:cNvPr>
              <p:cNvSpPr/>
              <p:nvPr/>
            </p:nvSpPr>
            <p:spPr>
              <a:xfrm>
                <a:off x="5877855" y="1447360"/>
                <a:ext cx="2089546" cy="3135948"/>
              </a:xfrm>
              <a:prstGeom prst="roundRect">
                <a:avLst>
                  <a:gd name="adj" fmla="val 10000"/>
                </a:avLst>
              </a:prstGeom>
              <a:solidFill>
                <a:schemeClr val="bg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GB"/>
              </a:p>
            </p:txBody>
          </p:sp>
          <p:sp>
            <p:nvSpPr>
              <p:cNvPr id="18" name="Rounded Rectangle 14">
                <a:extLst>
                  <a:ext uri="{FF2B5EF4-FFF2-40B4-BE49-F238E27FC236}">
                    <a16:creationId xmlns:a16="http://schemas.microsoft.com/office/drawing/2014/main" id="{265AFE41-0641-4BCB-9E1F-69FF5ADF2737}"/>
                  </a:ext>
                </a:extLst>
              </p:cNvPr>
              <p:cNvSpPr txBox="1"/>
              <p:nvPr/>
            </p:nvSpPr>
            <p:spPr>
              <a:xfrm>
                <a:off x="5939056" y="1690375"/>
                <a:ext cx="1967144" cy="301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Being a voice for parents on subjects like school policy changes</a:t>
                </a:r>
              </a:p>
              <a:p>
                <a:pPr marL="0" lvl="0" indent="0" algn="ctr" defTabSz="577850">
                  <a:lnSpc>
                    <a:spcPct val="90000"/>
                  </a:lnSpc>
                  <a:spcBef>
                    <a:spcPct val="0"/>
                  </a:spcBef>
                  <a:spcAft>
                    <a:spcPct val="35000"/>
                  </a:spcAft>
                  <a:buNone/>
                </a:pPr>
                <a:r>
                  <a:rPr lang="en-GB" sz="1300" kern="1200">
                    <a:solidFill>
                      <a:schemeClr val="tx1"/>
                    </a:solidFill>
                  </a:rPr>
                  <a:t>Supporting &amp; encouraging  conversation through the schools communication channels  </a:t>
                </a:r>
              </a:p>
              <a:p>
                <a:pPr marL="0" lvl="0" indent="0" algn="ctr" defTabSz="577850">
                  <a:lnSpc>
                    <a:spcPct val="90000"/>
                  </a:lnSpc>
                  <a:spcBef>
                    <a:spcPct val="0"/>
                  </a:spcBef>
                  <a:spcAft>
                    <a:spcPct val="35000"/>
                  </a:spcAft>
                  <a:buNone/>
                </a:pPr>
                <a:r>
                  <a:rPr lang="en-GB" sz="1300" kern="1200">
                    <a:solidFill>
                      <a:schemeClr val="tx1"/>
                    </a:solidFill>
                  </a:rPr>
                  <a:t>Helping to understand &amp; tackle broader topics in the wider community</a:t>
                </a:r>
              </a:p>
              <a:p>
                <a:pPr marL="0" lvl="0" indent="0" algn="ctr" defTabSz="577850">
                  <a:lnSpc>
                    <a:spcPct val="90000"/>
                  </a:lnSpc>
                  <a:spcBef>
                    <a:spcPct val="0"/>
                  </a:spcBef>
                  <a:spcAft>
                    <a:spcPct val="35000"/>
                  </a:spcAft>
                  <a:buNone/>
                </a:pPr>
                <a:endParaRPr lang="en-GB" sz="1300" kern="1200">
                  <a:solidFill>
                    <a:schemeClr val="tx1"/>
                  </a:solidFill>
                </a:endParaRPr>
              </a:p>
            </p:txBody>
          </p:sp>
        </p:grpSp>
      </p:grpSp>
    </p:spTree>
    <p:extLst>
      <p:ext uri="{BB962C8B-B14F-4D97-AF65-F5344CB8AC3E}">
        <p14:creationId xmlns:p14="http://schemas.microsoft.com/office/powerpoint/2010/main" val="338782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What can I do as a parent?</a:t>
            </a:r>
          </a:p>
        </p:txBody>
      </p:sp>
      <p:sp>
        <p:nvSpPr>
          <p:cNvPr id="5" name="Text Placeholder 4"/>
          <p:cNvSpPr>
            <a:spLocks noGrp="1"/>
          </p:cNvSpPr>
          <p:nvPr>
            <p:ph type="body" sz="quarter" idx="14"/>
          </p:nvPr>
        </p:nvSpPr>
        <p:spPr>
          <a:xfrm>
            <a:off x="728662" y="2145410"/>
            <a:ext cx="10515600" cy="4398265"/>
          </a:xfrm>
        </p:spPr>
        <p:txBody>
          <a:bodyPr>
            <a:normAutofit fontScale="85000" lnSpcReduction="20000"/>
          </a:bodyPr>
          <a:lstStyle/>
          <a:p>
            <a:pPr>
              <a:lnSpc>
                <a:spcPct val="120000"/>
              </a:lnSpc>
            </a:pPr>
            <a:r>
              <a:rPr lang="en-GB" sz="2400" b="1"/>
              <a:t>Your involvement:</a:t>
            </a:r>
            <a:r>
              <a:rPr lang="en-GB" sz="2400"/>
              <a:t> There are lots of opportunities to get involved: big and small</a:t>
            </a:r>
          </a:p>
          <a:p>
            <a:pPr>
              <a:lnSpc>
                <a:spcPct val="120000"/>
              </a:lnSpc>
            </a:pPr>
            <a:r>
              <a:rPr lang="en-GB" sz="2400" b="1"/>
              <a:t>Your ideas: </a:t>
            </a:r>
            <a:r>
              <a:rPr lang="en-GB" sz="2400"/>
              <a:t>how would you like to see the Parents Association supporting our school and representing parents on topics of interest and importance</a:t>
            </a:r>
          </a:p>
          <a:p>
            <a:pPr>
              <a:lnSpc>
                <a:spcPct val="120000"/>
              </a:lnSpc>
            </a:pPr>
            <a:r>
              <a:rPr lang="en-GB" sz="2400" b="1"/>
              <a:t>Your interest: </a:t>
            </a:r>
            <a:r>
              <a:rPr lang="en-GB" sz="2400"/>
              <a:t>the Parents’ Association is here to support; we’re a team of </a:t>
            </a:r>
            <a:br>
              <a:rPr lang="en-GB" sz="2400"/>
            </a:br>
            <a:r>
              <a:rPr lang="en-GB" sz="2400"/>
              <a:t>parents who have the unique position and opportunity to positively influence </a:t>
            </a:r>
            <a:br>
              <a:rPr lang="en-GB" sz="2400"/>
            </a:br>
            <a:r>
              <a:rPr lang="en-GB" sz="2400"/>
              <a:t>our school at all levels</a:t>
            </a:r>
          </a:p>
          <a:p>
            <a:pPr>
              <a:lnSpc>
                <a:spcPct val="120000"/>
              </a:lnSpc>
            </a:pPr>
            <a:r>
              <a:rPr lang="en-GB" sz="2400" b="1"/>
              <a:t>Want to know more or become a member?</a:t>
            </a:r>
          </a:p>
          <a:p>
            <a:pPr>
              <a:lnSpc>
                <a:spcPct val="120000"/>
              </a:lnSpc>
            </a:pPr>
            <a:r>
              <a:rPr lang="en-GB" sz="2400"/>
              <a:t>Get in touch with us via:</a:t>
            </a:r>
          </a:p>
          <a:p>
            <a:pPr lvl="1">
              <a:lnSpc>
                <a:spcPct val="120000"/>
              </a:lnSpc>
            </a:pPr>
            <a:r>
              <a:rPr lang="en-GB" sz="1800"/>
              <a:t>Email: trentparents@gmail.com</a:t>
            </a:r>
          </a:p>
          <a:p>
            <a:pPr lvl="1">
              <a:lnSpc>
                <a:spcPct val="120000"/>
              </a:lnSpc>
            </a:pPr>
            <a:r>
              <a:rPr lang="en-GB" sz="1800"/>
              <a:t>Twitter: @TrentParentsTPA</a:t>
            </a:r>
          </a:p>
          <a:p>
            <a:pPr lvl="1">
              <a:lnSpc>
                <a:spcPct val="120000"/>
              </a:lnSpc>
            </a:pPr>
            <a:r>
              <a:rPr lang="en-GB" sz="1800"/>
              <a:t>Further information can also be found in the school website under the ‘Parents’ section</a:t>
            </a:r>
          </a:p>
          <a:p>
            <a:pPr>
              <a:lnSpc>
                <a:spcPct val="120000"/>
              </a:lnSpc>
            </a:pPr>
            <a:endParaRPr lang="en-GB" sz="2400"/>
          </a:p>
        </p:txBody>
      </p:sp>
    </p:spTree>
    <p:extLst>
      <p:ext uri="{BB962C8B-B14F-4D97-AF65-F5344CB8AC3E}">
        <p14:creationId xmlns:p14="http://schemas.microsoft.com/office/powerpoint/2010/main" val="359644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Tonight’s presentation</a:t>
            </a:r>
          </a:p>
        </p:txBody>
      </p:sp>
      <p:sp>
        <p:nvSpPr>
          <p:cNvPr id="6" name="Text Placeholder 2">
            <a:extLst>
              <a:ext uri="{FF2B5EF4-FFF2-40B4-BE49-F238E27FC236}">
                <a16:creationId xmlns:a16="http://schemas.microsoft.com/office/drawing/2014/main" id="{9676E4E0-366C-4CF5-B19E-20C0AF3B02F9}"/>
              </a:ext>
            </a:extLst>
          </p:cNvPr>
          <p:cNvSpPr txBox="1">
            <a:spLocks/>
          </p:cNvSpPr>
          <p:nvPr/>
        </p:nvSpPr>
        <p:spPr>
          <a:xfrm>
            <a:off x="728662" y="2145409"/>
            <a:ext cx="6429221" cy="4556947"/>
          </a:xfrm>
          <a:prstGeom prst="rect">
            <a:avLst/>
          </a:prstGeom>
        </p:spPr>
        <p:txBody>
          <a:bodyPr>
            <a:norm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a:t>Aims</a:t>
            </a:r>
          </a:p>
          <a:p>
            <a:pPr>
              <a:lnSpc>
                <a:spcPct val="100000"/>
              </a:lnSpc>
            </a:pPr>
            <a:r>
              <a:rPr lang="en-GB" sz="2400"/>
              <a:t>To welcome parents and ensure you are equipped with information relating to start of term arrangements.</a:t>
            </a:r>
          </a:p>
          <a:p>
            <a:pPr>
              <a:lnSpc>
                <a:spcPct val="100000"/>
              </a:lnSpc>
            </a:pPr>
            <a:r>
              <a:rPr lang="en-GB" sz="2400"/>
              <a:t>Highlight lines of communication between the parents and the school.</a:t>
            </a:r>
          </a:p>
          <a:p>
            <a:pPr>
              <a:lnSpc>
                <a:spcPct val="100000"/>
              </a:lnSpc>
            </a:pPr>
            <a:r>
              <a:rPr lang="en-GB" sz="2400"/>
              <a:t>To provide a greater insight into the opportunities available at Trent.</a:t>
            </a:r>
          </a:p>
        </p:txBody>
      </p:sp>
      <p:pic>
        <p:nvPicPr>
          <p:cNvPr id="10" name="Picture 9" descr="A street sign in front of a building&#10;&#10;Description automatically generated with low confidence">
            <a:extLst>
              <a:ext uri="{FF2B5EF4-FFF2-40B4-BE49-F238E27FC236}">
                <a16:creationId xmlns:a16="http://schemas.microsoft.com/office/drawing/2014/main" id="{29B964A8-0B2C-4980-9B3D-91A03324A5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05134" y="973394"/>
            <a:ext cx="4286865" cy="5914103"/>
          </a:xfrm>
          <a:prstGeom prst="rect">
            <a:avLst/>
          </a:prstGeom>
        </p:spPr>
      </p:pic>
    </p:spTree>
    <p:extLst>
      <p:ext uri="{BB962C8B-B14F-4D97-AF65-F5344CB8AC3E}">
        <p14:creationId xmlns:p14="http://schemas.microsoft.com/office/powerpoint/2010/main" val="422694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8663" y="1247774"/>
            <a:ext cx="10515600" cy="974315"/>
          </a:xfrm>
        </p:spPr>
        <p:txBody>
          <a:bodyPr>
            <a:normAutofit/>
          </a:bodyPr>
          <a:lstStyle/>
          <a:p>
            <a:r>
              <a:rPr lang="en-GB"/>
              <a:t>Co-Curricular Education at Trent</a:t>
            </a:r>
          </a:p>
          <a:p>
            <a:r>
              <a:rPr lang="en-GB" sz="2500" i="1"/>
              <a:t>	Building Confidence, Courage and Self Esteem</a:t>
            </a:r>
          </a:p>
          <a:p>
            <a:endParaRPr lang="en-GB" sz="2500" i="1"/>
          </a:p>
          <a:p>
            <a:endParaRPr lang="en-GB"/>
          </a:p>
        </p:txBody>
      </p:sp>
      <p:sp>
        <p:nvSpPr>
          <p:cNvPr id="7" name="Content Placeholder 1">
            <a:extLst>
              <a:ext uri="{FF2B5EF4-FFF2-40B4-BE49-F238E27FC236}">
                <a16:creationId xmlns:a16="http://schemas.microsoft.com/office/drawing/2014/main" id="{42DB50C4-E65A-F633-B920-848F82359D54}"/>
              </a:ext>
            </a:extLst>
          </p:cNvPr>
          <p:cNvSpPr txBox="1">
            <a:spLocks/>
          </p:cNvSpPr>
          <p:nvPr/>
        </p:nvSpPr>
        <p:spPr>
          <a:xfrm>
            <a:off x="728134" y="2595716"/>
            <a:ext cx="5046133" cy="3762750"/>
          </a:xfrm>
          <a:prstGeom prst="rect">
            <a:avLst/>
          </a:prstGeom>
        </p:spPr>
        <p:txBody>
          <a:bodyPr>
            <a:no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t>What?</a:t>
            </a:r>
          </a:p>
          <a:p>
            <a:pPr>
              <a:lnSpc>
                <a:spcPct val="100000"/>
              </a:lnSpc>
            </a:pPr>
            <a:r>
              <a:rPr lang="en-GB" sz="1800"/>
              <a:t>Drama, Music and Sport</a:t>
            </a:r>
          </a:p>
          <a:p>
            <a:pPr>
              <a:lnSpc>
                <a:spcPct val="100000"/>
              </a:lnSpc>
            </a:pPr>
            <a:r>
              <a:rPr lang="en-GB" sz="1800"/>
              <a:t>Clubs and Enrichment</a:t>
            </a:r>
          </a:p>
          <a:p>
            <a:pPr>
              <a:lnSpc>
                <a:spcPct val="100000"/>
              </a:lnSpc>
            </a:pPr>
            <a:r>
              <a:rPr lang="en-GB" sz="1800"/>
              <a:t>House activities</a:t>
            </a:r>
          </a:p>
          <a:p>
            <a:pPr>
              <a:lnSpc>
                <a:spcPct val="100000"/>
              </a:lnSpc>
            </a:pPr>
            <a:r>
              <a:rPr lang="en-GB" sz="1800"/>
              <a:t>Supporting local, national and international charities</a:t>
            </a:r>
          </a:p>
          <a:p>
            <a:pPr>
              <a:lnSpc>
                <a:spcPct val="100000"/>
              </a:lnSpc>
            </a:pPr>
            <a:r>
              <a:rPr lang="en-GB" sz="1800"/>
              <a:t>Trips and Expeditions</a:t>
            </a:r>
          </a:p>
          <a:p>
            <a:pPr>
              <a:lnSpc>
                <a:spcPct val="100000"/>
              </a:lnSpc>
            </a:pPr>
            <a:r>
              <a:rPr lang="en-GB" sz="1800"/>
              <a:t>CCF (from Year 9) and the Duke of Edinburgh’s Award (from Year 10)</a:t>
            </a:r>
          </a:p>
        </p:txBody>
      </p:sp>
      <p:sp>
        <p:nvSpPr>
          <p:cNvPr id="8" name="Content Placeholder 2">
            <a:extLst>
              <a:ext uri="{FF2B5EF4-FFF2-40B4-BE49-F238E27FC236}">
                <a16:creationId xmlns:a16="http://schemas.microsoft.com/office/drawing/2014/main" id="{F3880074-78DA-5723-7572-057D30C5351D}"/>
              </a:ext>
            </a:extLst>
          </p:cNvPr>
          <p:cNvSpPr txBox="1">
            <a:spLocks/>
          </p:cNvSpPr>
          <p:nvPr/>
        </p:nvSpPr>
        <p:spPr>
          <a:xfrm>
            <a:off x="6417735" y="2595716"/>
            <a:ext cx="5164665" cy="39624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800" b="1"/>
              <a:t>How?</a:t>
            </a:r>
          </a:p>
          <a:p>
            <a:pPr marL="457200" indent="-457200">
              <a:lnSpc>
                <a:spcPct val="120000"/>
              </a:lnSpc>
              <a:buFont typeface="Arial" panose="020B0604020202020204" pitchFamily="34" charset="0"/>
              <a:buChar char="•"/>
            </a:pPr>
            <a:r>
              <a:rPr lang="en-GB" sz="1800" b="0"/>
              <a:t>Pupils and parents will find out about the activities and how to sign up (online system called SOCS) in September</a:t>
            </a:r>
          </a:p>
          <a:p>
            <a:pPr marL="457200" indent="-457200">
              <a:lnSpc>
                <a:spcPct val="120000"/>
              </a:lnSpc>
              <a:buFont typeface="Arial" panose="020B0604020202020204" pitchFamily="34" charset="0"/>
              <a:buChar char="•"/>
            </a:pPr>
            <a:r>
              <a:rPr lang="en-GB" sz="1800" b="0"/>
              <a:t>All information will be available in the first week of term</a:t>
            </a:r>
          </a:p>
          <a:p>
            <a:pPr marL="457200" indent="-457200">
              <a:lnSpc>
                <a:spcPct val="120000"/>
              </a:lnSpc>
              <a:buFont typeface="Arial" panose="020B0604020202020204" pitchFamily="34" charset="0"/>
              <a:buChar char="•"/>
            </a:pPr>
            <a:r>
              <a:rPr lang="en-GB" sz="1800" b="0"/>
              <a:t>Pupils will be encouraged to make their own choices</a:t>
            </a:r>
          </a:p>
          <a:p>
            <a:pPr marL="457200" indent="-457200">
              <a:lnSpc>
                <a:spcPct val="120000"/>
              </a:lnSpc>
              <a:buFont typeface="Arial" panose="020B0604020202020204" pitchFamily="34" charset="0"/>
              <a:buChar char="•"/>
            </a:pPr>
            <a:r>
              <a:rPr lang="en-GB" sz="1800" b="0"/>
              <a:t>Tutors will help to manage commitments</a:t>
            </a:r>
          </a:p>
        </p:txBody>
      </p:sp>
    </p:spTree>
    <p:extLst>
      <p:ext uri="{BB962C8B-B14F-4D97-AF65-F5344CB8AC3E}">
        <p14:creationId xmlns:p14="http://schemas.microsoft.com/office/powerpoint/2010/main" val="144847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8663" y="1247774"/>
            <a:ext cx="10515600" cy="974315"/>
          </a:xfrm>
        </p:spPr>
        <p:txBody>
          <a:bodyPr>
            <a:normAutofit/>
          </a:bodyPr>
          <a:lstStyle/>
          <a:p>
            <a:r>
              <a:rPr lang="en-GB"/>
              <a:t>Co-Curricular Education at Trent</a:t>
            </a:r>
          </a:p>
          <a:p>
            <a:r>
              <a:rPr lang="en-GB" sz="2500" i="1"/>
              <a:t>	Building Confidence, Courage and Self Esteem</a:t>
            </a:r>
          </a:p>
          <a:p>
            <a:endParaRPr lang="en-GB" sz="2500" i="1"/>
          </a:p>
          <a:p>
            <a:endParaRPr lang="en-GB"/>
          </a:p>
        </p:txBody>
      </p:sp>
      <p:sp>
        <p:nvSpPr>
          <p:cNvPr id="7" name="Content Placeholder 1">
            <a:extLst>
              <a:ext uri="{FF2B5EF4-FFF2-40B4-BE49-F238E27FC236}">
                <a16:creationId xmlns:a16="http://schemas.microsoft.com/office/drawing/2014/main" id="{42DB50C4-E65A-F633-B920-848F82359D54}"/>
              </a:ext>
            </a:extLst>
          </p:cNvPr>
          <p:cNvSpPr txBox="1">
            <a:spLocks/>
          </p:cNvSpPr>
          <p:nvPr/>
        </p:nvSpPr>
        <p:spPr>
          <a:xfrm>
            <a:off x="728134" y="2595716"/>
            <a:ext cx="10515600" cy="3762750"/>
          </a:xfrm>
          <a:prstGeom prst="rect">
            <a:avLst/>
          </a:prstGeom>
        </p:spPr>
        <p:txBody>
          <a:bodyPr>
            <a:no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When?</a:t>
            </a:r>
          </a:p>
          <a:p>
            <a:pPr defTabSz="1165225"/>
            <a:r>
              <a:rPr lang="en-GB" sz="2000"/>
              <a:t>1600 	Lessons end. Day pupils go home or have a short break. 		Boarders go to Boarding Houses.</a:t>
            </a:r>
          </a:p>
          <a:p>
            <a:pPr defTabSz="1165225"/>
            <a:r>
              <a:rPr lang="en-GB" sz="2000"/>
              <a:t>1615		Registration for after school activities or supervised prep.</a:t>
            </a:r>
          </a:p>
          <a:p>
            <a:pPr marL="457200" lvl="1" indent="0" defTabSz="1165225">
              <a:buNone/>
            </a:pPr>
            <a:r>
              <a:rPr lang="en-GB" sz="1600"/>
              <a:t>		All pupils still onsite must be in a supervised activity or in boarding.</a:t>
            </a:r>
          </a:p>
          <a:p>
            <a:pPr defTabSz="1165225"/>
            <a:r>
              <a:rPr lang="en-GB" sz="2000"/>
              <a:t>1615-1725	After school activities or supervised prep.</a:t>
            </a:r>
          </a:p>
          <a:p>
            <a:pPr defTabSz="1165225"/>
            <a:r>
              <a:rPr lang="en-GB" sz="2000"/>
              <a:t>1730		Day pupils are collected / leave campus / catch the bus.</a:t>
            </a:r>
          </a:p>
          <a:p>
            <a:pPr defTabSz="1165225"/>
            <a:r>
              <a:rPr lang="en-GB" sz="2000"/>
              <a:t>1730		Boarders’ supper.</a:t>
            </a:r>
          </a:p>
          <a:p>
            <a:endParaRPr lang="en-GB" sz="2000"/>
          </a:p>
          <a:p>
            <a:pPr marL="0" indent="0" algn="ctr">
              <a:buNone/>
            </a:pPr>
            <a:r>
              <a:rPr lang="en-GB" sz="1600" i="1"/>
              <a:t>Once activity registration has taken place, pupils are expected to stay until 1725.</a:t>
            </a:r>
          </a:p>
          <a:p>
            <a:pPr marL="0" indent="0" algn="ctr">
              <a:buNone/>
            </a:pPr>
            <a:r>
              <a:rPr lang="en-GB" sz="1600" i="1"/>
              <a:t>Pupils in prep are permitted to leave earlier but must sign out with the member of staff on duty.</a:t>
            </a:r>
            <a:endParaRPr lang="en-GB" sz="2000" i="1"/>
          </a:p>
          <a:p>
            <a:endParaRPr lang="en-GB" sz="2000"/>
          </a:p>
        </p:txBody>
      </p:sp>
    </p:spTree>
    <p:extLst>
      <p:ext uri="{BB962C8B-B14F-4D97-AF65-F5344CB8AC3E}">
        <p14:creationId xmlns:p14="http://schemas.microsoft.com/office/powerpoint/2010/main" val="331833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Music</a:t>
            </a:r>
          </a:p>
        </p:txBody>
      </p:sp>
      <p:pic>
        <p:nvPicPr>
          <p:cNvPr id="7" name="Picture 6">
            <a:extLst>
              <a:ext uri="{FF2B5EF4-FFF2-40B4-BE49-F238E27FC236}">
                <a16:creationId xmlns:a16="http://schemas.microsoft.com/office/drawing/2014/main" id="{4CA4DDC1-FD5E-E5B4-96AD-6B3BB7C468B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1804218"/>
            <a:ext cx="12192000" cy="5053782"/>
          </a:xfrm>
          <a:prstGeom prst="rect">
            <a:avLst/>
          </a:prstGeom>
        </p:spPr>
      </p:pic>
      <p:sp>
        <p:nvSpPr>
          <p:cNvPr id="8" name="Rounded Rectangle 5">
            <a:extLst>
              <a:ext uri="{FF2B5EF4-FFF2-40B4-BE49-F238E27FC236}">
                <a16:creationId xmlns:a16="http://schemas.microsoft.com/office/drawing/2014/main" id="{8746F34C-BFAA-6B40-3387-34ADEDB5DA19}"/>
              </a:ext>
            </a:extLst>
          </p:cNvPr>
          <p:cNvSpPr/>
          <p:nvPr/>
        </p:nvSpPr>
        <p:spPr>
          <a:xfrm>
            <a:off x="8124881" y="997453"/>
            <a:ext cx="4067118" cy="766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Director of Music: Nick Parrans-Smith</a:t>
            </a:r>
          </a:p>
          <a:p>
            <a:pPr algn="ctr"/>
            <a:r>
              <a:rPr lang="en-GB" sz="1400">
                <a:solidFill>
                  <a:sysClr val="windowText" lastClr="000000"/>
                </a:solidFill>
              </a:rPr>
              <a:t>nick.parrans-smith@trentcollege.net</a:t>
            </a:r>
          </a:p>
        </p:txBody>
      </p:sp>
      <p:sp>
        <p:nvSpPr>
          <p:cNvPr id="9" name="Text Placeholder 4">
            <a:extLst>
              <a:ext uri="{FF2B5EF4-FFF2-40B4-BE49-F238E27FC236}">
                <a16:creationId xmlns:a16="http://schemas.microsoft.com/office/drawing/2014/main" id="{D79F95A6-3D3A-96EE-187E-7023A429547A}"/>
              </a:ext>
            </a:extLst>
          </p:cNvPr>
          <p:cNvSpPr txBox="1">
            <a:spLocks/>
          </p:cNvSpPr>
          <p:nvPr/>
        </p:nvSpPr>
        <p:spPr>
          <a:xfrm>
            <a:off x="1" y="1804218"/>
            <a:ext cx="2497394" cy="5053781"/>
          </a:xfrm>
          <a:prstGeom prst="rect">
            <a:avLst/>
          </a:prstGeom>
          <a:solidFill>
            <a:schemeClr val="bg1">
              <a:alpha val="71000"/>
            </a:schemeClr>
          </a:solidFill>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2000"/>
              <a:t>Individual 1:1 lessons are complemented by a large and diverse range of ensembles. Performance opportunities vary in style and size, and are open to all.</a:t>
            </a:r>
          </a:p>
        </p:txBody>
      </p:sp>
      <p:sp>
        <p:nvSpPr>
          <p:cNvPr id="10" name="Text Placeholder 4">
            <a:extLst>
              <a:ext uri="{FF2B5EF4-FFF2-40B4-BE49-F238E27FC236}">
                <a16:creationId xmlns:a16="http://schemas.microsoft.com/office/drawing/2014/main" id="{25C050BB-E60C-DF77-22DD-5D3558B29139}"/>
              </a:ext>
            </a:extLst>
          </p:cNvPr>
          <p:cNvSpPr txBox="1">
            <a:spLocks/>
          </p:cNvSpPr>
          <p:nvPr/>
        </p:nvSpPr>
        <p:spPr>
          <a:xfrm>
            <a:off x="9694605" y="1804217"/>
            <a:ext cx="2497394" cy="5053781"/>
          </a:xfrm>
          <a:prstGeom prst="rect">
            <a:avLst/>
          </a:prstGeom>
          <a:solidFill>
            <a:schemeClr val="bg1">
              <a:alpha val="71000"/>
            </a:schemeClr>
          </a:solidFill>
          <a:ln>
            <a:noFill/>
          </a:ln>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800"/>
              <a:t>Lessons are 30 minutes long, taught by   specialist visiting music teachers, and timetabled on rotation throughout the school day.</a:t>
            </a:r>
          </a:p>
          <a:p>
            <a:pPr marL="0" indent="0" algn="ctr">
              <a:lnSpc>
                <a:spcPct val="100000"/>
              </a:lnSpc>
              <a:buNone/>
            </a:pPr>
            <a:r>
              <a:rPr lang="en-GB" sz="1800"/>
              <a:t>Please also let us know if you’re taking lessons outside of school – you can still join in with school performances.</a:t>
            </a:r>
          </a:p>
        </p:txBody>
      </p:sp>
      <p:sp>
        <p:nvSpPr>
          <p:cNvPr id="12" name="Rounded Rectangle 5">
            <a:extLst>
              <a:ext uri="{FF2B5EF4-FFF2-40B4-BE49-F238E27FC236}">
                <a16:creationId xmlns:a16="http://schemas.microsoft.com/office/drawing/2014/main" id="{24F8D99E-DE08-208A-AA0D-2605F8C7C15D}"/>
              </a:ext>
            </a:extLst>
          </p:cNvPr>
          <p:cNvSpPr/>
          <p:nvPr/>
        </p:nvSpPr>
        <p:spPr>
          <a:xfrm>
            <a:off x="9385161" y="88255"/>
            <a:ext cx="2806838" cy="766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accent6">
                    <a:lumMod val="50000"/>
                  </a:schemeClr>
                </a:solidFill>
              </a:rPr>
              <a:t>@Trent_Music</a:t>
            </a:r>
            <a:endParaRPr lang="en-GB" sz="1600">
              <a:solidFill>
                <a:schemeClr val="accent6">
                  <a:lumMod val="50000"/>
                </a:schemeClr>
              </a:solidFill>
            </a:endParaRPr>
          </a:p>
        </p:txBody>
      </p:sp>
    </p:spTree>
    <p:extLst>
      <p:ext uri="{BB962C8B-B14F-4D97-AF65-F5344CB8AC3E}">
        <p14:creationId xmlns:p14="http://schemas.microsoft.com/office/powerpoint/2010/main" val="410491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5">
            <a:extLst>
              <a:ext uri="{FF2B5EF4-FFF2-40B4-BE49-F238E27FC236}">
                <a16:creationId xmlns:a16="http://schemas.microsoft.com/office/drawing/2014/main" id="{4632F0B1-8E09-6DB8-5EEE-1692354733BA}"/>
              </a:ext>
            </a:extLst>
          </p:cNvPr>
          <p:cNvSpPr/>
          <p:nvPr/>
        </p:nvSpPr>
        <p:spPr>
          <a:xfrm>
            <a:off x="9385161" y="88255"/>
            <a:ext cx="2806838" cy="766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accent6">
                    <a:lumMod val="50000"/>
                  </a:schemeClr>
                </a:solidFill>
              </a:rPr>
              <a:t>@RepDrama</a:t>
            </a:r>
            <a:endParaRPr lang="en-GB" sz="1600">
              <a:solidFill>
                <a:schemeClr val="accent6">
                  <a:lumMod val="50000"/>
                </a:schemeClr>
              </a:solidFill>
            </a:endParaRPr>
          </a:p>
        </p:txBody>
      </p:sp>
      <p:sp>
        <p:nvSpPr>
          <p:cNvPr id="2" name="Rounded Rectangle 5">
            <a:extLst>
              <a:ext uri="{FF2B5EF4-FFF2-40B4-BE49-F238E27FC236}">
                <a16:creationId xmlns:a16="http://schemas.microsoft.com/office/drawing/2014/main" id="{8CBECB8C-2CA4-5A0F-97AE-D1E8C692076C}"/>
              </a:ext>
            </a:extLst>
          </p:cNvPr>
          <p:cNvSpPr/>
          <p:nvPr/>
        </p:nvSpPr>
        <p:spPr>
          <a:xfrm>
            <a:off x="86359" y="105674"/>
            <a:ext cx="3951895" cy="766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Director of Drama: </a:t>
            </a:r>
            <a:r>
              <a:rPr lang="en-GB" sz="1400" b="1" err="1">
                <a:solidFill>
                  <a:sysClr val="windowText" lastClr="000000"/>
                </a:solidFill>
              </a:rPr>
              <a:t>Donnaleigh</a:t>
            </a:r>
            <a:r>
              <a:rPr lang="en-GB" sz="1400" b="1">
                <a:solidFill>
                  <a:sysClr val="windowText" lastClr="000000"/>
                </a:solidFill>
              </a:rPr>
              <a:t> Ward</a:t>
            </a:r>
          </a:p>
          <a:p>
            <a:pPr algn="ctr"/>
            <a:r>
              <a:rPr lang="en-GB" sz="1400" err="1">
                <a:solidFill>
                  <a:sysClr val="windowText" lastClr="000000"/>
                </a:solidFill>
              </a:rPr>
              <a:t>donnaleigh.ward@trentcollege.net</a:t>
            </a:r>
            <a:endParaRPr lang="en-GB" sz="1400">
              <a:solidFill>
                <a:sysClr val="windowText" lastClr="000000"/>
              </a:solidFill>
            </a:endParaRPr>
          </a:p>
        </p:txBody>
      </p:sp>
      <p:pic>
        <p:nvPicPr>
          <p:cNvPr id="3" name="Picture 2" descr="A person reading a book&#10;&#10;Description automatically generated with medium confidence">
            <a:extLst>
              <a:ext uri="{FF2B5EF4-FFF2-40B4-BE49-F238E27FC236}">
                <a16:creationId xmlns:a16="http://schemas.microsoft.com/office/drawing/2014/main" id="{A704D5AA-FFED-E563-E856-91E7392159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6" y="3210861"/>
            <a:ext cx="3836170" cy="3634942"/>
          </a:xfrm>
          <a:prstGeom prst="rect">
            <a:avLst/>
          </a:prstGeom>
        </p:spPr>
      </p:pic>
      <p:pic>
        <p:nvPicPr>
          <p:cNvPr id="4" name="Picture 3" descr="A picture containing person&#10;&#10;Description automatically generated">
            <a:extLst>
              <a:ext uri="{FF2B5EF4-FFF2-40B4-BE49-F238E27FC236}">
                <a16:creationId xmlns:a16="http://schemas.microsoft.com/office/drawing/2014/main" id="{4614684E-99D3-7255-6BE1-414C477679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7" y="1190296"/>
            <a:ext cx="3836171" cy="2552228"/>
          </a:xfrm>
          <a:prstGeom prst="rect">
            <a:avLst/>
          </a:prstGeom>
        </p:spPr>
      </p:pic>
      <p:pic>
        <p:nvPicPr>
          <p:cNvPr id="5" name="Picture 4" descr="A group of people on a stage&#10;&#10;Description automatically generated">
            <a:extLst>
              <a:ext uri="{FF2B5EF4-FFF2-40B4-BE49-F238E27FC236}">
                <a16:creationId xmlns:a16="http://schemas.microsoft.com/office/drawing/2014/main" id="{2CB4B032-9F4F-996D-E4CA-529D95BBE7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5580" y="3943858"/>
            <a:ext cx="4361448" cy="2901945"/>
          </a:xfrm>
          <a:prstGeom prst="rect">
            <a:avLst/>
          </a:prstGeom>
        </p:spPr>
      </p:pic>
      <p:pic>
        <p:nvPicPr>
          <p:cNvPr id="6" name="Picture 5" descr="A person and person dancing&#10;&#10;Description automatically generated with low confidence">
            <a:extLst>
              <a:ext uri="{FF2B5EF4-FFF2-40B4-BE49-F238E27FC236}">
                <a16:creationId xmlns:a16="http://schemas.microsoft.com/office/drawing/2014/main" id="{B22B2669-E809-BFC0-E789-26C55EF5CE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9007" y="1193737"/>
            <a:ext cx="4321364" cy="2750121"/>
          </a:xfrm>
          <a:prstGeom prst="rect">
            <a:avLst/>
          </a:prstGeom>
        </p:spPr>
      </p:pic>
      <p:pic>
        <p:nvPicPr>
          <p:cNvPr id="7" name="Picture 6" descr="A person wearing a mask&#10;&#10;Description automatically generated with medium confidence">
            <a:extLst>
              <a:ext uri="{FF2B5EF4-FFF2-40B4-BE49-F238E27FC236}">
                <a16:creationId xmlns:a16="http://schemas.microsoft.com/office/drawing/2014/main" id="{BB26E9B6-F789-62C7-C825-CEB7D1A0CC2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834435" y="1190296"/>
            <a:ext cx="4031131" cy="5655507"/>
          </a:xfrm>
          <a:prstGeom prst="rect">
            <a:avLst/>
          </a:prstGeom>
        </p:spPr>
      </p:pic>
      <p:pic>
        <p:nvPicPr>
          <p:cNvPr id="8" name="Picture 7">
            <a:extLst>
              <a:ext uri="{FF2B5EF4-FFF2-40B4-BE49-F238E27FC236}">
                <a16:creationId xmlns:a16="http://schemas.microsoft.com/office/drawing/2014/main" id="{37292589-CA4E-1276-143E-F5BA034C1D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90" y="2024318"/>
            <a:ext cx="12192000" cy="4251693"/>
          </a:xfrm>
          <a:prstGeom prst="rect">
            <a:avLst/>
          </a:prstGeom>
        </p:spPr>
      </p:pic>
    </p:spTree>
    <p:extLst>
      <p:ext uri="{BB962C8B-B14F-4D97-AF65-F5344CB8AC3E}">
        <p14:creationId xmlns:p14="http://schemas.microsoft.com/office/powerpoint/2010/main" val="234074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Drama</a:t>
            </a:r>
          </a:p>
        </p:txBody>
      </p:sp>
      <p:sp>
        <p:nvSpPr>
          <p:cNvPr id="5" name="Text Placeholder 4"/>
          <p:cNvSpPr>
            <a:spLocks noGrp="1"/>
          </p:cNvSpPr>
          <p:nvPr>
            <p:ph type="body" sz="quarter" idx="14"/>
          </p:nvPr>
        </p:nvSpPr>
        <p:spPr>
          <a:xfrm>
            <a:off x="728663" y="1914525"/>
            <a:ext cx="10515600" cy="4398265"/>
          </a:xfrm>
        </p:spPr>
        <p:txBody>
          <a:bodyPr>
            <a:normAutofit fontScale="92500" lnSpcReduction="10000"/>
          </a:bodyPr>
          <a:lstStyle/>
          <a:p>
            <a:pPr marL="0" indent="0" algn="just">
              <a:lnSpc>
                <a:spcPct val="120000"/>
              </a:lnSpc>
              <a:buNone/>
            </a:pPr>
            <a:r>
              <a:rPr lang="en-GB" sz="2400"/>
              <a:t>Our mission is to provide a stimulating, collaborative learning environment for all students.  We aim to deliver a broad range of productions that promotes creativity, experimentation, diversity, and excellence which is accessible to all students.</a:t>
            </a:r>
            <a:endParaRPr lang="en-GB" sz="1800"/>
          </a:p>
          <a:p>
            <a:pPr>
              <a:lnSpc>
                <a:spcPct val="120000"/>
              </a:lnSpc>
            </a:pPr>
            <a:r>
              <a:rPr lang="en-GB" sz="2400"/>
              <a:t>3 shows per year: a main school show, a lower school show and a scholars’ production.</a:t>
            </a:r>
          </a:p>
          <a:p>
            <a:pPr>
              <a:lnSpc>
                <a:spcPct val="120000"/>
              </a:lnSpc>
            </a:pPr>
            <a:r>
              <a:rPr lang="en-GB" sz="2400"/>
              <a:t>Regular trips to the theatre</a:t>
            </a:r>
          </a:p>
          <a:p>
            <a:pPr>
              <a:lnSpc>
                <a:spcPct val="120000"/>
              </a:lnSpc>
            </a:pPr>
            <a:r>
              <a:rPr lang="en-GB" sz="2400"/>
              <a:t>Workshops and masterclasses with industry professionals</a:t>
            </a:r>
          </a:p>
          <a:p>
            <a:pPr>
              <a:lnSpc>
                <a:spcPct val="120000"/>
              </a:lnSpc>
            </a:pPr>
            <a:r>
              <a:rPr lang="en-GB" sz="2400"/>
              <a:t>Tech Team</a:t>
            </a:r>
          </a:p>
          <a:p>
            <a:pPr>
              <a:lnSpc>
                <a:spcPct val="120000"/>
              </a:lnSpc>
            </a:pPr>
            <a:r>
              <a:rPr lang="en-GB" sz="2400"/>
              <a:t>LAMDA and Arts Award</a:t>
            </a:r>
          </a:p>
        </p:txBody>
      </p:sp>
    </p:spTree>
    <p:extLst>
      <p:ext uri="{BB962C8B-B14F-4D97-AF65-F5344CB8AC3E}">
        <p14:creationId xmlns:p14="http://schemas.microsoft.com/office/powerpoint/2010/main" val="69200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40192F98-CCC2-8E5D-F68D-54316D06C0F7}"/>
              </a:ext>
            </a:extLst>
          </p:cNvPr>
          <p:cNvSpPr txBox="1">
            <a:spLocks/>
          </p:cNvSpPr>
          <p:nvPr/>
        </p:nvSpPr>
        <p:spPr>
          <a:xfrm>
            <a:off x="259491" y="1445741"/>
            <a:ext cx="3431837" cy="5412259"/>
          </a:xfrm>
          <a:prstGeom prst="rect">
            <a:avLst/>
          </a:prstGeom>
          <a:solidFill>
            <a:schemeClr val="bg1"/>
          </a:solidFill>
        </p:spPr>
        <p:txBody>
          <a:bodyPr>
            <a:norm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00" b="1"/>
              <a:t>Social and Emotional Skills</a:t>
            </a:r>
          </a:p>
          <a:p>
            <a:pPr>
              <a:buSzPct val="104000"/>
              <a:buFont typeface="Wingdings" pitchFamily="2" charset="2"/>
              <a:buChar char="ü"/>
            </a:pPr>
            <a:r>
              <a:rPr lang="en-GB" sz="1500"/>
              <a:t>Increased confidence </a:t>
            </a:r>
          </a:p>
          <a:p>
            <a:pPr>
              <a:buSzPct val="104000"/>
              <a:buFont typeface="Wingdings" pitchFamily="2" charset="2"/>
              <a:buChar char="ü"/>
            </a:pPr>
            <a:r>
              <a:rPr lang="en-GB" sz="1500"/>
              <a:t>Improved communication</a:t>
            </a:r>
          </a:p>
          <a:p>
            <a:pPr>
              <a:buSzPct val="104000"/>
              <a:buFont typeface="Wingdings" pitchFamily="2" charset="2"/>
              <a:buChar char="ü"/>
            </a:pPr>
            <a:r>
              <a:rPr lang="en-GB" sz="1500"/>
              <a:t>Improved teamwork</a:t>
            </a:r>
          </a:p>
          <a:p>
            <a:pPr>
              <a:buSzPct val="104000"/>
              <a:buFont typeface="Wingdings" pitchFamily="2" charset="2"/>
              <a:buChar char="ü"/>
            </a:pPr>
            <a:r>
              <a:rPr lang="en-GB" sz="1500"/>
              <a:t>Broader emotional literacy – empathy and understanding of other people</a:t>
            </a:r>
          </a:p>
          <a:p>
            <a:pPr marL="0" indent="0">
              <a:buFont typeface="Arial" panose="020B0604020202020204" pitchFamily="34" charset="0"/>
              <a:buNone/>
            </a:pPr>
            <a:r>
              <a:rPr lang="en-GB" sz="1500" b="1"/>
              <a:t> </a:t>
            </a:r>
            <a:endParaRPr lang="en-GB" sz="1500"/>
          </a:p>
          <a:p>
            <a:pPr marL="0" indent="0">
              <a:buFont typeface="Arial" panose="020B0604020202020204" pitchFamily="34" charset="0"/>
              <a:buNone/>
            </a:pPr>
            <a:r>
              <a:rPr lang="en-GB" sz="1500" b="1"/>
              <a:t>Creative Skills</a:t>
            </a:r>
          </a:p>
          <a:p>
            <a:pPr>
              <a:buFont typeface="Wingdings" pitchFamily="2" charset="2"/>
              <a:buChar char="ü"/>
            </a:pPr>
            <a:r>
              <a:rPr lang="en-GB" sz="1500"/>
              <a:t>Theatre and performance skills</a:t>
            </a:r>
          </a:p>
          <a:p>
            <a:pPr>
              <a:buFont typeface="Wingdings" pitchFamily="2" charset="2"/>
              <a:buChar char="ü"/>
            </a:pPr>
            <a:r>
              <a:rPr lang="en-GB" sz="1500"/>
              <a:t>Backstage and Technical theatre skills</a:t>
            </a:r>
          </a:p>
          <a:p>
            <a:pPr>
              <a:buFont typeface="Wingdings" pitchFamily="2" charset="2"/>
              <a:buChar char="ü"/>
            </a:pPr>
            <a:r>
              <a:rPr lang="en-GB" sz="1500"/>
              <a:t>Opportunities to work with theatre professionals </a:t>
            </a:r>
          </a:p>
          <a:p>
            <a:pPr>
              <a:buFont typeface="Wingdings" pitchFamily="2" charset="2"/>
              <a:buChar char="ü"/>
            </a:pPr>
            <a:r>
              <a:rPr lang="en-GB" sz="1500"/>
              <a:t>Lifelong interest in the arts</a:t>
            </a:r>
            <a:r>
              <a:rPr lang="en-GB"/>
              <a:t> </a:t>
            </a:r>
          </a:p>
          <a:p>
            <a:endParaRPr lang="en-GB"/>
          </a:p>
        </p:txBody>
      </p:sp>
      <p:sp>
        <p:nvSpPr>
          <p:cNvPr id="10" name="Text Placeholder 1">
            <a:extLst>
              <a:ext uri="{FF2B5EF4-FFF2-40B4-BE49-F238E27FC236}">
                <a16:creationId xmlns:a16="http://schemas.microsoft.com/office/drawing/2014/main" id="{64981237-29E7-E65D-DB28-B2C2D317DD3E}"/>
              </a:ext>
            </a:extLst>
          </p:cNvPr>
          <p:cNvSpPr txBox="1">
            <a:spLocks/>
          </p:cNvSpPr>
          <p:nvPr/>
        </p:nvSpPr>
        <p:spPr>
          <a:xfrm>
            <a:off x="8500672" y="1136659"/>
            <a:ext cx="3691328" cy="572134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a:t>Resilience:</a:t>
            </a:r>
          </a:p>
          <a:p>
            <a:pPr marL="285750" indent="-285750">
              <a:buFont typeface="Wingdings" pitchFamily="2" charset="2"/>
              <a:buChar char="ü"/>
            </a:pPr>
            <a:r>
              <a:rPr lang="en-GB" sz="1500" b="0"/>
              <a:t>Improved commitment</a:t>
            </a:r>
          </a:p>
          <a:p>
            <a:pPr marL="285750" indent="-285750">
              <a:buFont typeface="Wingdings" pitchFamily="2" charset="2"/>
              <a:buChar char="ü"/>
            </a:pPr>
            <a:r>
              <a:rPr lang="en-GB" sz="1500" b="0"/>
              <a:t>Pride in achievements</a:t>
            </a:r>
          </a:p>
          <a:p>
            <a:pPr marL="285750" indent="-285750">
              <a:buFont typeface="Wingdings" pitchFamily="2" charset="2"/>
              <a:buChar char="ü"/>
            </a:pPr>
            <a:r>
              <a:rPr lang="en-GB" sz="1500" b="0"/>
              <a:t>New friendships with students in other year groups</a:t>
            </a:r>
          </a:p>
          <a:p>
            <a:pPr marL="285750" indent="-285750">
              <a:buFont typeface="Wingdings" pitchFamily="2" charset="2"/>
              <a:buChar char="ü"/>
            </a:pPr>
            <a:r>
              <a:rPr lang="en-GB" sz="1500" b="0"/>
              <a:t>A sense of belonging </a:t>
            </a:r>
            <a:endParaRPr lang="en-GB" sz="1500"/>
          </a:p>
          <a:p>
            <a:endParaRPr lang="en-GB" sz="800"/>
          </a:p>
          <a:p>
            <a:r>
              <a:rPr lang="en-GB" sz="1500"/>
              <a:t>Renewed and Increased Ambition</a:t>
            </a:r>
          </a:p>
          <a:p>
            <a:pPr marL="285750" indent="-285750">
              <a:buFont typeface="Wingdings" pitchFamily="2" charset="2"/>
              <a:buChar char="ü"/>
            </a:pPr>
            <a:r>
              <a:rPr lang="en-GB" sz="1500" b="0"/>
              <a:t>Increased understanding of professional roles, responsibilities and expectations</a:t>
            </a:r>
          </a:p>
          <a:p>
            <a:pPr marL="285750" indent="-285750">
              <a:buFont typeface="Wingdings" pitchFamily="2" charset="2"/>
              <a:buChar char="ü"/>
            </a:pPr>
            <a:r>
              <a:rPr lang="en-GB" sz="1500" b="0"/>
              <a:t>Improved ability to set and achieve goals </a:t>
            </a:r>
            <a:endParaRPr lang="en-GB" sz="1500"/>
          </a:p>
          <a:p>
            <a:endParaRPr lang="en-GB" sz="800"/>
          </a:p>
          <a:p>
            <a:r>
              <a:rPr lang="en-GB" sz="1500"/>
              <a:t>Leadership Skills</a:t>
            </a:r>
          </a:p>
          <a:p>
            <a:pPr marL="285750" indent="-285750">
              <a:buFont typeface="Wingdings" pitchFamily="2" charset="2"/>
              <a:buChar char="ü"/>
            </a:pPr>
            <a:r>
              <a:rPr lang="en-GB" sz="1500" b="0"/>
              <a:t>Confidence to lead others in activities</a:t>
            </a:r>
          </a:p>
          <a:p>
            <a:pPr marL="285750" indent="-285750">
              <a:buFont typeface="Wingdings" pitchFamily="2" charset="2"/>
              <a:buChar char="ü"/>
            </a:pPr>
            <a:r>
              <a:rPr lang="en-GB" sz="1500" b="0"/>
              <a:t>Increased ability to be a positive influence on others</a:t>
            </a:r>
          </a:p>
        </p:txBody>
      </p:sp>
      <p:pic>
        <p:nvPicPr>
          <p:cNvPr id="2" name="Content Placeholder 11" descr="A group of people on a stage&#10;&#10;Description automatically generated">
            <a:extLst>
              <a:ext uri="{FF2B5EF4-FFF2-40B4-BE49-F238E27FC236}">
                <a16:creationId xmlns:a16="http://schemas.microsoft.com/office/drawing/2014/main" id="{4C743861-22AD-9FF1-788F-B92B4B042B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8758" y="988914"/>
            <a:ext cx="4329390" cy="2890284"/>
          </a:xfrm>
          <a:prstGeom prst="rect">
            <a:avLst/>
          </a:prstGeom>
        </p:spPr>
      </p:pic>
      <p:pic>
        <p:nvPicPr>
          <p:cNvPr id="3" name="Picture 2" descr="A group of people posing for a photo&#10;&#10;Description automatically generated">
            <a:extLst>
              <a:ext uri="{FF2B5EF4-FFF2-40B4-BE49-F238E27FC236}">
                <a16:creationId xmlns:a16="http://schemas.microsoft.com/office/drawing/2014/main" id="{890F5BBF-7C7A-20F3-1C32-FC8FE7165C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8759" y="3879198"/>
            <a:ext cx="4329390" cy="2978802"/>
          </a:xfrm>
          <a:prstGeom prst="rect">
            <a:avLst/>
          </a:prstGeom>
        </p:spPr>
      </p:pic>
    </p:spTree>
    <p:extLst>
      <p:ext uri="{BB962C8B-B14F-4D97-AF65-F5344CB8AC3E}">
        <p14:creationId xmlns:p14="http://schemas.microsoft.com/office/powerpoint/2010/main" val="92630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What type of things do we cover in lessons?</a:t>
            </a:r>
          </a:p>
        </p:txBody>
      </p:sp>
      <p:sp>
        <p:nvSpPr>
          <p:cNvPr id="9" name="Content Placeholder 1">
            <a:extLst>
              <a:ext uri="{FF2B5EF4-FFF2-40B4-BE49-F238E27FC236}">
                <a16:creationId xmlns:a16="http://schemas.microsoft.com/office/drawing/2014/main" id="{A2210AE1-0BFD-C8A5-FB75-07D700E58674}"/>
              </a:ext>
            </a:extLst>
          </p:cNvPr>
          <p:cNvSpPr txBox="1">
            <a:spLocks/>
          </p:cNvSpPr>
          <p:nvPr/>
        </p:nvSpPr>
        <p:spPr>
          <a:xfrm>
            <a:off x="728135" y="2048933"/>
            <a:ext cx="4918904" cy="4157133"/>
          </a:xfrm>
          <a:prstGeom prst="rect">
            <a:avLst/>
          </a:prstGeom>
        </p:spPr>
        <p:txBody>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GB" sz="2400"/>
              <a:t>We explore a range of topics that will develop and extend the Drama skills of students, whilst keeping them engaged and stretching their creativity.</a:t>
            </a:r>
          </a:p>
        </p:txBody>
      </p:sp>
      <p:sp>
        <p:nvSpPr>
          <p:cNvPr id="10" name="Content Placeholder 2">
            <a:extLst>
              <a:ext uri="{FF2B5EF4-FFF2-40B4-BE49-F238E27FC236}">
                <a16:creationId xmlns:a16="http://schemas.microsoft.com/office/drawing/2014/main" id="{57F288E0-2484-3A34-DB2F-CDB9C599863A}"/>
              </a:ext>
            </a:extLst>
          </p:cNvPr>
          <p:cNvSpPr txBox="1">
            <a:spLocks/>
          </p:cNvSpPr>
          <p:nvPr/>
        </p:nvSpPr>
        <p:spPr>
          <a:xfrm>
            <a:off x="7030995" y="2481421"/>
            <a:ext cx="4782064" cy="4157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2000"/>
              <a:t>Typical topics might include:</a:t>
            </a:r>
          </a:p>
          <a:p>
            <a:pPr>
              <a:lnSpc>
                <a:spcPct val="110000"/>
              </a:lnSpc>
            </a:pPr>
            <a:endParaRPr lang="en-GB" sz="900"/>
          </a:p>
          <a:p>
            <a:r>
              <a:rPr lang="en-GB" b="0" err="1"/>
              <a:t>Darkwood</a:t>
            </a:r>
            <a:r>
              <a:rPr lang="en-GB" b="0"/>
              <a:t> Manor</a:t>
            </a:r>
          </a:p>
          <a:p>
            <a:r>
              <a:rPr lang="en-GB" b="0"/>
              <a:t>Harry Potter</a:t>
            </a:r>
          </a:p>
          <a:p>
            <a:r>
              <a:rPr lang="en-GB" b="0"/>
              <a:t>Mask making</a:t>
            </a:r>
          </a:p>
          <a:p>
            <a:r>
              <a:rPr lang="en-GB" b="0"/>
              <a:t>Greek Theatre</a:t>
            </a:r>
          </a:p>
          <a:p>
            <a:r>
              <a:rPr lang="en-GB" b="0"/>
              <a:t>Devising</a:t>
            </a:r>
          </a:p>
          <a:p>
            <a:r>
              <a:rPr lang="en-GB" b="0"/>
              <a:t>Script exploration</a:t>
            </a:r>
          </a:p>
        </p:txBody>
      </p:sp>
      <p:pic>
        <p:nvPicPr>
          <p:cNvPr id="11" name="Picture 4" descr="Arts / Drama Department">
            <a:extLst>
              <a:ext uri="{FF2B5EF4-FFF2-40B4-BE49-F238E27FC236}">
                <a16:creationId xmlns:a16="http://schemas.microsoft.com/office/drawing/2014/main" id="{705AB92D-DC25-9D1B-AE13-49CEA18298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58" y="4058401"/>
            <a:ext cx="5881226" cy="2700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DEC313-2893-BEB6-9B22-285524A12153}"/>
              </a:ext>
            </a:extLst>
          </p:cNvPr>
          <p:cNvSpPr/>
          <p:nvPr/>
        </p:nvSpPr>
        <p:spPr>
          <a:xfrm>
            <a:off x="6858000" y="2048933"/>
            <a:ext cx="4732638" cy="4426008"/>
          </a:xfrm>
          <a:prstGeom prst="rect">
            <a:avLst/>
          </a:prstGeom>
          <a:noFill/>
          <a:ln>
            <a:solidFill>
              <a:srgbClr val="84754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6798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5BB444AC-81E4-4D51-9045-86F96234B29D" descr="IMG_1289.jpg">
            <a:extLst>
              <a:ext uri="{FF2B5EF4-FFF2-40B4-BE49-F238E27FC236}">
                <a16:creationId xmlns:a16="http://schemas.microsoft.com/office/drawing/2014/main" id="{BD76E865-11B4-0119-E884-434609365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106" r="2" b="3644"/>
          <a:stretch>
            <a:fillRect/>
          </a:stretch>
        </p:blipFill>
        <p:spPr bwMode="auto">
          <a:xfrm>
            <a:off x="2211432" y="2566186"/>
            <a:ext cx="8109020" cy="43055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normAutofit/>
          </a:bodyPr>
          <a:lstStyle/>
          <a:p>
            <a:r>
              <a:rPr lang="en-GB"/>
              <a:t>Sport</a:t>
            </a:r>
          </a:p>
        </p:txBody>
      </p:sp>
      <p:sp>
        <p:nvSpPr>
          <p:cNvPr id="8" name="Text Placeholder 4">
            <a:extLst>
              <a:ext uri="{FF2B5EF4-FFF2-40B4-BE49-F238E27FC236}">
                <a16:creationId xmlns:a16="http://schemas.microsoft.com/office/drawing/2014/main" id="{26DC17EB-77D6-D7A7-5C61-C3EAF97153C5}"/>
              </a:ext>
            </a:extLst>
          </p:cNvPr>
          <p:cNvSpPr txBox="1">
            <a:spLocks/>
          </p:cNvSpPr>
          <p:nvPr/>
        </p:nvSpPr>
        <p:spPr>
          <a:xfrm>
            <a:off x="0" y="1804218"/>
            <a:ext cx="2940907" cy="5053781"/>
          </a:xfrm>
          <a:prstGeom prst="rect">
            <a:avLst/>
          </a:prstGeom>
          <a:solidFill>
            <a:schemeClr val="bg1">
              <a:alpha val="84000"/>
            </a:schemeClr>
          </a:solidFill>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1800" b="1"/>
              <a:t>Our Vision</a:t>
            </a:r>
          </a:p>
          <a:p>
            <a:pPr marL="0" indent="0" algn="ctr">
              <a:lnSpc>
                <a:spcPct val="120000"/>
              </a:lnSpc>
              <a:buFont typeface="Arial" panose="020B0604020202020204" pitchFamily="34" charset="0"/>
              <a:buNone/>
            </a:pPr>
            <a:r>
              <a:rPr lang="en-GB" sz="1800"/>
              <a:t>To have a relentless focus on the pursuit of excellence, absolute commitment to increasing participation and pushing Trent College to the forefront of regional and national competition.</a:t>
            </a:r>
          </a:p>
        </p:txBody>
      </p:sp>
      <p:sp>
        <p:nvSpPr>
          <p:cNvPr id="9" name="Text Placeholder 4">
            <a:extLst>
              <a:ext uri="{FF2B5EF4-FFF2-40B4-BE49-F238E27FC236}">
                <a16:creationId xmlns:a16="http://schemas.microsoft.com/office/drawing/2014/main" id="{24A8DC00-2131-053D-BB0B-0EF2CCE981C5}"/>
              </a:ext>
            </a:extLst>
          </p:cNvPr>
          <p:cNvSpPr txBox="1">
            <a:spLocks/>
          </p:cNvSpPr>
          <p:nvPr/>
        </p:nvSpPr>
        <p:spPr>
          <a:xfrm>
            <a:off x="9251092" y="1804217"/>
            <a:ext cx="2940907" cy="5053781"/>
          </a:xfrm>
          <a:prstGeom prst="rect">
            <a:avLst/>
          </a:prstGeom>
          <a:solidFill>
            <a:schemeClr val="bg1">
              <a:alpha val="84000"/>
            </a:schemeClr>
          </a:solidFill>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3200"/>
              <a:t>“Hard work beats talent, if talent doesn’t work hard!”</a:t>
            </a:r>
          </a:p>
        </p:txBody>
      </p:sp>
      <p:sp>
        <p:nvSpPr>
          <p:cNvPr id="10" name="Rounded Rectangle 5">
            <a:extLst>
              <a:ext uri="{FF2B5EF4-FFF2-40B4-BE49-F238E27FC236}">
                <a16:creationId xmlns:a16="http://schemas.microsoft.com/office/drawing/2014/main" id="{E23BB7EB-1256-B69C-C679-6FA2F9B8073F}"/>
              </a:ext>
            </a:extLst>
          </p:cNvPr>
          <p:cNvSpPr/>
          <p:nvPr/>
        </p:nvSpPr>
        <p:spPr>
          <a:xfrm>
            <a:off x="8124881" y="1096309"/>
            <a:ext cx="4067118" cy="766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Director of Sport: Richard Mahony</a:t>
            </a:r>
          </a:p>
          <a:p>
            <a:pPr algn="ctr"/>
            <a:r>
              <a:rPr lang="en-GB" sz="1400" err="1">
                <a:solidFill>
                  <a:sysClr val="windowText" lastClr="000000"/>
                </a:solidFill>
              </a:rPr>
              <a:t>richard.mahony@trentcollege.net</a:t>
            </a:r>
            <a:endParaRPr lang="en-GB" sz="1400">
              <a:solidFill>
                <a:sysClr val="windowText" lastClr="000000"/>
              </a:solidFill>
            </a:endParaRPr>
          </a:p>
        </p:txBody>
      </p:sp>
      <p:sp>
        <p:nvSpPr>
          <p:cNvPr id="13" name="Rounded Rectangle 5">
            <a:extLst>
              <a:ext uri="{FF2B5EF4-FFF2-40B4-BE49-F238E27FC236}">
                <a16:creationId xmlns:a16="http://schemas.microsoft.com/office/drawing/2014/main" id="{8560A974-6CBC-533A-CE06-FF8BC0650BC4}"/>
              </a:ext>
            </a:extLst>
          </p:cNvPr>
          <p:cNvSpPr/>
          <p:nvPr/>
        </p:nvSpPr>
        <p:spPr>
          <a:xfrm>
            <a:off x="9385161" y="88255"/>
            <a:ext cx="2806838" cy="766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accent6">
                    <a:lumMod val="50000"/>
                  </a:schemeClr>
                </a:solidFill>
              </a:rPr>
              <a:t>@TrentSport</a:t>
            </a:r>
            <a:endParaRPr lang="en-GB" sz="1600">
              <a:solidFill>
                <a:schemeClr val="accent6">
                  <a:lumMod val="50000"/>
                </a:schemeClr>
              </a:solidFill>
            </a:endParaRPr>
          </a:p>
        </p:txBody>
      </p:sp>
      <p:sp>
        <p:nvSpPr>
          <p:cNvPr id="15" name="Text Placeholder 4">
            <a:extLst>
              <a:ext uri="{FF2B5EF4-FFF2-40B4-BE49-F238E27FC236}">
                <a16:creationId xmlns:a16="http://schemas.microsoft.com/office/drawing/2014/main" id="{CD83F185-5BC9-EA17-2751-96F57743C3B9}"/>
              </a:ext>
            </a:extLst>
          </p:cNvPr>
          <p:cNvSpPr txBox="1">
            <a:spLocks/>
          </p:cNvSpPr>
          <p:nvPr/>
        </p:nvSpPr>
        <p:spPr>
          <a:xfrm>
            <a:off x="2940907" y="6523792"/>
            <a:ext cx="6310184" cy="334207"/>
          </a:xfrm>
          <a:prstGeom prst="rect">
            <a:avLst/>
          </a:prstGeom>
          <a:solidFill>
            <a:schemeClr val="bg1">
              <a:alpha val="84000"/>
            </a:schemeClr>
          </a:solidFill>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1800" b="1"/>
              <a:t>Our Philosophy</a:t>
            </a:r>
          </a:p>
        </p:txBody>
      </p:sp>
      <p:graphicFrame>
        <p:nvGraphicFramePr>
          <p:cNvPr id="16" name="Content Placeholder 3">
            <a:extLst>
              <a:ext uri="{FF2B5EF4-FFF2-40B4-BE49-F238E27FC236}">
                <a16:creationId xmlns:a16="http://schemas.microsoft.com/office/drawing/2014/main" id="{64239E8D-9956-5886-E3E5-8B28A663944E}"/>
              </a:ext>
            </a:extLst>
          </p:cNvPr>
          <p:cNvGraphicFramePr>
            <a:graphicFrameLocks/>
          </p:cNvGraphicFramePr>
          <p:nvPr>
            <p:extLst>
              <p:ext uri="{D42A27DB-BD31-4B8C-83A1-F6EECF244321}">
                <p14:modId xmlns:p14="http://schemas.microsoft.com/office/powerpoint/2010/main" val="555819936"/>
              </p:ext>
            </p:extLst>
          </p:nvPr>
        </p:nvGraphicFramePr>
        <p:xfrm>
          <a:off x="3594713" y="5152732"/>
          <a:ext cx="5342458" cy="1705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993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Sport</a:t>
            </a:r>
          </a:p>
        </p:txBody>
      </p:sp>
      <p:sp>
        <p:nvSpPr>
          <p:cNvPr id="8" name="Text Placeholder 4">
            <a:extLst>
              <a:ext uri="{FF2B5EF4-FFF2-40B4-BE49-F238E27FC236}">
                <a16:creationId xmlns:a16="http://schemas.microsoft.com/office/drawing/2014/main" id="{26DC17EB-77D6-D7A7-5C61-C3EAF97153C5}"/>
              </a:ext>
            </a:extLst>
          </p:cNvPr>
          <p:cNvSpPr txBox="1">
            <a:spLocks/>
          </p:cNvSpPr>
          <p:nvPr/>
        </p:nvSpPr>
        <p:spPr>
          <a:xfrm>
            <a:off x="1" y="1804218"/>
            <a:ext cx="2497394" cy="5053781"/>
          </a:xfrm>
          <a:prstGeom prst="rect">
            <a:avLst/>
          </a:prstGeom>
          <a:solidFill>
            <a:schemeClr val="bg1">
              <a:alpha val="84000"/>
            </a:schemeClr>
          </a:solidFill>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endParaRPr lang="en-GB" sz="1800" b="1"/>
          </a:p>
          <a:p>
            <a:pPr marL="0" indent="0" algn="ctr">
              <a:lnSpc>
                <a:spcPct val="120000"/>
              </a:lnSpc>
              <a:buFont typeface="Arial" panose="020B0604020202020204" pitchFamily="34" charset="0"/>
              <a:buNone/>
            </a:pPr>
            <a:r>
              <a:rPr lang="en-GB" sz="1800" b="1"/>
              <a:t>Get Ready</a:t>
            </a:r>
          </a:p>
          <a:p>
            <a:pPr marL="0" indent="0" algn="ctr">
              <a:lnSpc>
                <a:spcPct val="120000"/>
              </a:lnSpc>
              <a:buFont typeface="Arial" panose="020B0604020202020204" pitchFamily="34" charset="0"/>
              <a:buNone/>
            </a:pPr>
            <a:r>
              <a:rPr lang="en-GB" sz="1800"/>
              <a:t>Boys’ Rugby (Games): gum shield, rugby boots, games kit</a:t>
            </a:r>
          </a:p>
          <a:p>
            <a:pPr marL="0" indent="0" algn="ctr">
              <a:lnSpc>
                <a:spcPct val="120000"/>
              </a:lnSpc>
              <a:buFont typeface="Arial" panose="020B0604020202020204" pitchFamily="34" charset="0"/>
              <a:buNone/>
            </a:pPr>
            <a:r>
              <a:rPr lang="en-GB" sz="1800"/>
              <a:t>Girls’ Hockey (Games): gum shield, hockey stick, games kit</a:t>
            </a:r>
          </a:p>
          <a:p>
            <a:pPr marL="0" indent="0" algn="ctr">
              <a:lnSpc>
                <a:spcPct val="120000"/>
              </a:lnSpc>
              <a:buFont typeface="Arial" panose="020B0604020202020204" pitchFamily="34" charset="0"/>
              <a:buNone/>
            </a:pPr>
            <a:r>
              <a:rPr lang="en-GB" sz="1800"/>
              <a:t>Physical Education – white socks, trainers, PE kit</a:t>
            </a:r>
          </a:p>
        </p:txBody>
      </p:sp>
      <p:sp>
        <p:nvSpPr>
          <p:cNvPr id="9" name="Text Placeholder 4">
            <a:extLst>
              <a:ext uri="{FF2B5EF4-FFF2-40B4-BE49-F238E27FC236}">
                <a16:creationId xmlns:a16="http://schemas.microsoft.com/office/drawing/2014/main" id="{24A8DC00-2131-053D-BB0B-0EF2CCE981C5}"/>
              </a:ext>
            </a:extLst>
          </p:cNvPr>
          <p:cNvSpPr txBox="1">
            <a:spLocks/>
          </p:cNvSpPr>
          <p:nvPr/>
        </p:nvSpPr>
        <p:spPr>
          <a:xfrm>
            <a:off x="9694605" y="1804217"/>
            <a:ext cx="2497394" cy="5053781"/>
          </a:xfrm>
          <a:prstGeom prst="rect">
            <a:avLst/>
          </a:prstGeom>
          <a:solidFill>
            <a:schemeClr val="bg1">
              <a:alpha val="84000"/>
            </a:schemeClr>
          </a:solidFill>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800" b="1"/>
          </a:p>
          <a:p>
            <a:pPr marL="0" indent="0" algn="ctr">
              <a:lnSpc>
                <a:spcPct val="100000"/>
              </a:lnSpc>
              <a:buNone/>
            </a:pPr>
            <a:endParaRPr lang="en-GB" sz="1800" b="1"/>
          </a:p>
          <a:p>
            <a:pPr marL="0" indent="0" algn="ctr">
              <a:lnSpc>
                <a:spcPct val="100000"/>
              </a:lnSpc>
              <a:buNone/>
            </a:pPr>
            <a:endParaRPr lang="en-GB" sz="1800" b="1"/>
          </a:p>
          <a:p>
            <a:pPr marL="0" indent="0" algn="ctr">
              <a:lnSpc>
                <a:spcPct val="100000"/>
              </a:lnSpc>
              <a:buNone/>
            </a:pPr>
            <a:r>
              <a:rPr lang="en-GB" sz="1800" b="1"/>
              <a:t>Keep up to Date</a:t>
            </a:r>
          </a:p>
          <a:p>
            <a:pPr marL="0" indent="0" algn="ctr">
              <a:lnSpc>
                <a:spcPct val="100000"/>
              </a:lnSpc>
              <a:buNone/>
            </a:pPr>
            <a:r>
              <a:rPr lang="en-GB" sz="1800"/>
              <a:t>Website calendar</a:t>
            </a:r>
          </a:p>
          <a:p>
            <a:pPr marL="0" indent="0" algn="ctr">
              <a:lnSpc>
                <a:spcPct val="100000"/>
              </a:lnSpc>
              <a:buNone/>
            </a:pPr>
            <a:r>
              <a:rPr lang="en-GB" sz="1800" err="1"/>
              <a:t>iSAMS</a:t>
            </a:r>
            <a:r>
              <a:rPr lang="en-GB" sz="1800"/>
              <a:t> Parent Portal</a:t>
            </a:r>
          </a:p>
          <a:p>
            <a:pPr marL="0" indent="0" algn="ctr">
              <a:lnSpc>
                <a:spcPct val="100000"/>
              </a:lnSpc>
              <a:buNone/>
            </a:pPr>
            <a:r>
              <a:rPr lang="en-GB" sz="1800"/>
              <a:t>Text Messages</a:t>
            </a:r>
          </a:p>
          <a:p>
            <a:pPr marL="0" indent="0" algn="ctr">
              <a:lnSpc>
                <a:spcPct val="100000"/>
              </a:lnSpc>
              <a:buNone/>
            </a:pPr>
            <a:r>
              <a:rPr lang="en-GB" sz="1800"/>
              <a:t>Noticeboards</a:t>
            </a:r>
          </a:p>
          <a:p>
            <a:pPr marL="0" indent="0" algn="ctr">
              <a:lnSpc>
                <a:spcPct val="100000"/>
              </a:lnSpc>
              <a:buNone/>
            </a:pPr>
            <a:endParaRPr lang="en-GB" sz="1800"/>
          </a:p>
        </p:txBody>
      </p:sp>
      <p:sp>
        <p:nvSpPr>
          <p:cNvPr id="10" name="Rounded Rectangle 5">
            <a:extLst>
              <a:ext uri="{FF2B5EF4-FFF2-40B4-BE49-F238E27FC236}">
                <a16:creationId xmlns:a16="http://schemas.microsoft.com/office/drawing/2014/main" id="{E23BB7EB-1256-B69C-C679-6FA2F9B8073F}"/>
              </a:ext>
            </a:extLst>
          </p:cNvPr>
          <p:cNvSpPr/>
          <p:nvPr/>
        </p:nvSpPr>
        <p:spPr>
          <a:xfrm>
            <a:off x="8124881" y="997453"/>
            <a:ext cx="4067118" cy="766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Director of Sport: Richard Mahony</a:t>
            </a:r>
          </a:p>
          <a:p>
            <a:pPr algn="ctr"/>
            <a:r>
              <a:rPr lang="en-GB" sz="1400">
                <a:solidFill>
                  <a:sysClr val="windowText" lastClr="000000"/>
                </a:solidFill>
              </a:rPr>
              <a:t>richard.mahony@trentcollege.net</a:t>
            </a:r>
          </a:p>
        </p:txBody>
      </p:sp>
      <p:sp>
        <p:nvSpPr>
          <p:cNvPr id="13" name="Rounded Rectangle 5">
            <a:extLst>
              <a:ext uri="{FF2B5EF4-FFF2-40B4-BE49-F238E27FC236}">
                <a16:creationId xmlns:a16="http://schemas.microsoft.com/office/drawing/2014/main" id="{8560A974-6CBC-533A-CE06-FF8BC0650BC4}"/>
              </a:ext>
            </a:extLst>
          </p:cNvPr>
          <p:cNvSpPr/>
          <p:nvPr/>
        </p:nvSpPr>
        <p:spPr>
          <a:xfrm>
            <a:off x="9385161" y="88255"/>
            <a:ext cx="2806838" cy="766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accent6">
                    <a:lumMod val="50000"/>
                  </a:schemeClr>
                </a:solidFill>
              </a:rPr>
              <a:t>@TrentSport</a:t>
            </a:r>
            <a:endParaRPr lang="en-GB" sz="1600">
              <a:solidFill>
                <a:schemeClr val="accent6">
                  <a:lumMod val="50000"/>
                </a:schemeClr>
              </a:solidFill>
            </a:endParaRPr>
          </a:p>
        </p:txBody>
      </p:sp>
      <p:pic>
        <p:nvPicPr>
          <p:cNvPr id="2050" name="865EB3A0-C3AF-4F39-9E5F-560F40BCB6C2" descr="IMG_1288.jpg">
            <a:extLst>
              <a:ext uri="{FF2B5EF4-FFF2-40B4-BE49-F238E27FC236}">
                <a16:creationId xmlns:a16="http://schemas.microsoft.com/office/drawing/2014/main" id="{69658612-4A72-D3B8-9A7A-ACE2788F0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395" y="2730002"/>
            <a:ext cx="7153229" cy="378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28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Top Transition Tips</a:t>
            </a:r>
          </a:p>
        </p:txBody>
      </p:sp>
      <p:pic>
        <p:nvPicPr>
          <p:cNvPr id="7" name="Picture 6">
            <a:extLst>
              <a:ext uri="{FF2B5EF4-FFF2-40B4-BE49-F238E27FC236}">
                <a16:creationId xmlns:a16="http://schemas.microsoft.com/office/drawing/2014/main" id="{B4415BB9-A289-46C3-9F32-DAAF6EC15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550" y="1914525"/>
            <a:ext cx="11518900" cy="4673600"/>
          </a:xfrm>
          <a:prstGeom prst="rect">
            <a:avLst/>
          </a:prstGeom>
        </p:spPr>
      </p:pic>
    </p:spTree>
    <p:extLst>
      <p:ext uri="{BB962C8B-B14F-4D97-AF65-F5344CB8AC3E}">
        <p14:creationId xmlns:p14="http://schemas.microsoft.com/office/powerpoint/2010/main" val="14852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Introductions</a:t>
            </a:r>
          </a:p>
        </p:txBody>
      </p:sp>
      <p:sp>
        <p:nvSpPr>
          <p:cNvPr id="5" name="Text Placeholder 4"/>
          <p:cNvSpPr>
            <a:spLocks noGrp="1"/>
          </p:cNvSpPr>
          <p:nvPr>
            <p:ph type="body" sz="quarter" idx="14"/>
          </p:nvPr>
        </p:nvSpPr>
        <p:spPr>
          <a:xfrm>
            <a:off x="728662" y="2145410"/>
            <a:ext cx="10515600" cy="4398265"/>
          </a:xfrm>
        </p:spPr>
        <p:txBody>
          <a:bodyPr vert="horz" lIns="91440" tIns="45720" rIns="91440" bIns="45720" rtlCol="0" anchor="t">
            <a:normAutofit/>
          </a:bodyPr>
          <a:lstStyle/>
          <a:p>
            <a:pPr>
              <a:tabLst>
                <a:tab pos="5827713" algn="l"/>
              </a:tabLst>
            </a:pPr>
            <a:r>
              <a:rPr lang="en-GB" sz="2400" dirty="0"/>
              <a:t>Head	Mr Bill Penty</a:t>
            </a:r>
          </a:p>
          <a:p>
            <a:pPr>
              <a:tabLst>
                <a:tab pos="5827713" algn="l"/>
              </a:tabLst>
            </a:pPr>
            <a:r>
              <a:rPr lang="en-GB" sz="2400" dirty="0"/>
              <a:t>Head of Lower School	Mr Stephen Wood</a:t>
            </a:r>
          </a:p>
          <a:p>
            <a:pPr>
              <a:tabLst>
                <a:tab pos="5827713" algn="l"/>
              </a:tabLst>
            </a:pPr>
            <a:r>
              <a:rPr lang="en-GB" sz="2400" dirty="0"/>
              <a:t>Head of Year 7 (Acting)	Mrs Rachael Dwight</a:t>
            </a:r>
          </a:p>
          <a:p>
            <a:pPr>
              <a:tabLst>
                <a:tab pos="5827713" algn="l"/>
              </a:tabLst>
            </a:pPr>
            <a:r>
              <a:rPr lang="en-GB" sz="2400" dirty="0"/>
              <a:t>Assistant Head of Year 7 (Acting)	Miss Alex Lodge</a:t>
            </a:r>
          </a:p>
          <a:p>
            <a:pPr>
              <a:tabLst>
                <a:tab pos="5827713" algn="l"/>
              </a:tabLst>
            </a:pPr>
            <a:r>
              <a:rPr lang="en-GB" sz="2400" dirty="0"/>
              <a:t>Director of Music	Mr Nick Parrans-Smith</a:t>
            </a:r>
          </a:p>
          <a:p>
            <a:pPr>
              <a:tabLst>
                <a:tab pos="5827713" algn="l"/>
              </a:tabLst>
            </a:pPr>
            <a:r>
              <a:rPr lang="en-GB" sz="2400" i="1" dirty="0"/>
              <a:t>Director of Drama 	Mrs Donnaleigh Ward	</a:t>
            </a:r>
          </a:p>
          <a:p>
            <a:pPr>
              <a:tabLst>
                <a:tab pos="5827713" algn="l"/>
              </a:tabLst>
            </a:pPr>
            <a:r>
              <a:rPr lang="en-GB" sz="2400" dirty="0"/>
              <a:t>Director of Sport 	Mr Richard Mahony	</a:t>
            </a:r>
          </a:p>
          <a:p>
            <a:pPr>
              <a:tabLst>
                <a:tab pos="5827713" algn="l"/>
              </a:tabLst>
            </a:pPr>
            <a:r>
              <a:rPr lang="en-GB" sz="2400" dirty="0"/>
              <a:t>LAMDA Coordinator 	Mrs Emily Berryman	</a:t>
            </a:r>
          </a:p>
          <a:p>
            <a:pPr>
              <a:tabLst>
                <a:tab pos="5827713" algn="l"/>
              </a:tabLst>
            </a:pPr>
            <a:r>
              <a:rPr lang="en-GB" sz="2400" dirty="0"/>
              <a:t>School Database Administrator      Mrs Phaedra Stentiford</a:t>
            </a:r>
            <a:endParaRPr lang="en-GB" sz="2400" dirty="0">
              <a:ea typeface="Verdana"/>
            </a:endParaRPr>
          </a:p>
        </p:txBody>
      </p:sp>
    </p:spTree>
    <p:extLst>
      <p:ext uri="{BB962C8B-B14F-4D97-AF65-F5344CB8AC3E}">
        <p14:creationId xmlns:p14="http://schemas.microsoft.com/office/powerpoint/2010/main" val="264846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8163612-81C3-453B-926B-C2BC25B84030}"/>
              </a:ext>
            </a:extLst>
          </p:cNvPr>
          <p:cNvSpPr txBox="1">
            <a:spLocks/>
          </p:cNvSpPr>
          <p:nvPr/>
        </p:nvSpPr>
        <p:spPr>
          <a:xfrm>
            <a:off x="1581150" y="3325891"/>
            <a:ext cx="9029700" cy="876300"/>
          </a:xfrm>
          <a:prstGeom prst="rect">
            <a:avLst/>
          </a:prstGeom>
        </p:spPr>
        <p:txBody>
          <a:bodyPr>
            <a:noAutofit/>
          </a:bodyPr>
          <a:lst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0"/>
              <a:t>Q&amp;A</a:t>
            </a:r>
          </a:p>
        </p:txBody>
      </p:sp>
      <p:sp>
        <p:nvSpPr>
          <p:cNvPr id="2" name="Rectangle 1">
            <a:extLst>
              <a:ext uri="{FF2B5EF4-FFF2-40B4-BE49-F238E27FC236}">
                <a16:creationId xmlns:a16="http://schemas.microsoft.com/office/drawing/2014/main" id="{40EE78BA-E2A7-DD63-BB47-288D38F512D4}"/>
              </a:ext>
            </a:extLst>
          </p:cNvPr>
          <p:cNvSpPr/>
          <p:nvPr/>
        </p:nvSpPr>
        <p:spPr>
          <a:xfrm>
            <a:off x="1869145" y="2574632"/>
            <a:ext cx="2378764" cy="974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800"/>
              <a:t>Personal organisation</a:t>
            </a:r>
          </a:p>
        </p:txBody>
      </p:sp>
      <p:sp>
        <p:nvSpPr>
          <p:cNvPr id="3" name="Rectangle 2">
            <a:extLst>
              <a:ext uri="{FF2B5EF4-FFF2-40B4-BE49-F238E27FC236}">
                <a16:creationId xmlns:a16="http://schemas.microsoft.com/office/drawing/2014/main" id="{79F31D18-279E-3CF2-9460-B4531220119B}"/>
              </a:ext>
            </a:extLst>
          </p:cNvPr>
          <p:cNvSpPr/>
          <p:nvPr/>
        </p:nvSpPr>
        <p:spPr>
          <a:xfrm>
            <a:off x="4906618" y="1259658"/>
            <a:ext cx="2378764" cy="974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800"/>
              <a:t>Making friends</a:t>
            </a:r>
          </a:p>
        </p:txBody>
      </p:sp>
      <p:sp>
        <p:nvSpPr>
          <p:cNvPr id="4" name="Rectangle 3">
            <a:extLst>
              <a:ext uri="{FF2B5EF4-FFF2-40B4-BE49-F238E27FC236}">
                <a16:creationId xmlns:a16="http://schemas.microsoft.com/office/drawing/2014/main" id="{FEDB8926-675A-C5A7-485C-77CD058E39EF}"/>
              </a:ext>
            </a:extLst>
          </p:cNvPr>
          <p:cNvSpPr/>
          <p:nvPr/>
        </p:nvSpPr>
        <p:spPr>
          <a:xfrm>
            <a:off x="8023124" y="2574632"/>
            <a:ext cx="2378764" cy="974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800"/>
              <a:t>Lessons</a:t>
            </a:r>
          </a:p>
        </p:txBody>
      </p:sp>
      <p:sp>
        <p:nvSpPr>
          <p:cNvPr id="5" name="Rectangle 4">
            <a:extLst>
              <a:ext uri="{FF2B5EF4-FFF2-40B4-BE49-F238E27FC236}">
                <a16:creationId xmlns:a16="http://schemas.microsoft.com/office/drawing/2014/main" id="{DCBF4F88-D74B-4352-3320-F9F27BBBEF0D}"/>
              </a:ext>
            </a:extLst>
          </p:cNvPr>
          <p:cNvSpPr/>
          <p:nvPr/>
        </p:nvSpPr>
        <p:spPr>
          <a:xfrm>
            <a:off x="8023124" y="4396046"/>
            <a:ext cx="2378764" cy="974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800"/>
              <a:t>Trips abroad</a:t>
            </a:r>
          </a:p>
        </p:txBody>
      </p:sp>
      <p:sp>
        <p:nvSpPr>
          <p:cNvPr id="6" name="Rectangle 5">
            <a:extLst>
              <a:ext uri="{FF2B5EF4-FFF2-40B4-BE49-F238E27FC236}">
                <a16:creationId xmlns:a16="http://schemas.microsoft.com/office/drawing/2014/main" id="{3EA6B65D-B899-AAF2-D4D3-01C33EA0256A}"/>
              </a:ext>
            </a:extLst>
          </p:cNvPr>
          <p:cNvSpPr/>
          <p:nvPr/>
        </p:nvSpPr>
        <p:spPr>
          <a:xfrm>
            <a:off x="4889572" y="5586274"/>
            <a:ext cx="2378764" cy="974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800"/>
              <a:t>Navigating the campus</a:t>
            </a:r>
          </a:p>
        </p:txBody>
      </p:sp>
      <p:sp>
        <p:nvSpPr>
          <p:cNvPr id="14" name="Rectangle 13">
            <a:extLst>
              <a:ext uri="{FF2B5EF4-FFF2-40B4-BE49-F238E27FC236}">
                <a16:creationId xmlns:a16="http://schemas.microsoft.com/office/drawing/2014/main" id="{1EBA3D9A-0C55-4FE1-BD98-4A0C7E8B33F7}"/>
              </a:ext>
            </a:extLst>
          </p:cNvPr>
          <p:cNvSpPr/>
          <p:nvPr/>
        </p:nvSpPr>
        <p:spPr>
          <a:xfrm>
            <a:off x="1869145" y="4396047"/>
            <a:ext cx="2378764" cy="974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800"/>
              <a:t>Maths sets</a:t>
            </a:r>
          </a:p>
        </p:txBody>
      </p:sp>
      <p:sp>
        <p:nvSpPr>
          <p:cNvPr id="15" name="Oval 14">
            <a:extLst>
              <a:ext uri="{FF2B5EF4-FFF2-40B4-BE49-F238E27FC236}">
                <a16:creationId xmlns:a16="http://schemas.microsoft.com/office/drawing/2014/main" id="{263432C4-3A67-2464-A498-B1F5EE330120}"/>
              </a:ext>
            </a:extLst>
          </p:cNvPr>
          <p:cNvSpPr/>
          <p:nvPr/>
        </p:nvSpPr>
        <p:spPr>
          <a:xfrm>
            <a:off x="4747938" y="2574632"/>
            <a:ext cx="2623930" cy="262393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93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Tonight’s presentation</a:t>
            </a:r>
          </a:p>
        </p:txBody>
      </p:sp>
      <p:sp>
        <p:nvSpPr>
          <p:cNvPr id="5" name="Text Placeholder 4"/>
          <p:cNvSpPr>
            <a:spLocks noGrp="1"/>
          </p:cNvSpPr>
          <p:nvPr>
            <p:ph type="body" sz="quarter" idx="14"/>
          </p:nvPr>
        </p:nvSpPr>
        <p:spPr>
          <a:xfrm>
            <a:off x="728662" y="2145410"/>
            <a:ext cx="10515600" cy="4398265"/>
          </a:xfrm>
        </p:spPr>
        <p:txBody>
          <a:bodyPr>
            <a:normAutofit fontScale="85000" lnSpcReduction="20000"/>
          </a:bodyPr>
          <a:lstStyle/>
          <a:p>
            <a:r>
              <a:rPr lang="en-GB"/>
              <a:t>Introductions</a:t>
            </a:r>
          </a:p>
          <a:p>
            <a:r>
              <a:rPr lang="en-GB"/>
              <a:t>The Year 7 team</a:t>
            </a:r>
          </a:p>
          <a:p>
            <a:r>
              <a:rPr lang="en-GB"/>
              <a:t>Houses, Tutor Groups &amp; Teaching Groups</a:t>
            </a:r>
          </a:p>
          <a:p>
            <a:r>
              <a:rPr lang="en-GB"/>
              <a:t>Start of term arrangements</a:t>
            </a:r>
          </a:p>
          <a:p>
            <a:r>
              <a:rPr lang="en-GB"/>
              <a:t>Dates for the diary</a:t>
            </a:r>
          </a:p>
          <a:p>
            <a:r>
              <a:rPr lang="en-GB"/>
              <a:t>Lower School Handbook</a:t>
            </a:r>
          </a:p>
          <a:p>
            <a:r>
              <a:rPr lang="en-GB"/>
              <a:t>Parent Communication</a:t>
            </a:r>
          </a:p>
          <a:p>
            <a:r>
              <a:rPr lang="en-GB"/>
              <a:t>Trent Parents’ Association</a:t>
            </a:r>
          </a:p>
          <a:p>
            <a:r>
              <a:rPr lang="en-GB"/>
              <a:t>Co-curricular activities</a:t>
            </a:r>
          </a:p>
          <a:p>
            <a:r>
              <a:rPr lang="en-GB"/>
              <a:t>Drama / Music / Sport at Trent</a:t>
            </a:r>
          </a:p>
          <a:p>
            <a:r>
              <a:rPr lang="en-GB"/>
              <a:t>Top transition tips</a:t>
            </a:r>
          </a:p>
        </p:txBody>
      </p:sp>
      <p:pic>
        <p:nvPicPr>
          <p:cNvPr id="6" name="Picture 5" descr="A group of students in a classroom&#10;&#10;Description automatically generated with low confidence">
            <a:extLst>
              <a:ext uri="{FF2B5EF4-FFF2-40B4-BE49-F238E27FC236}">
                <a16:creationId xmlns:a16="http://schemas.microsoft.com/office/drawing/2014/main" id="{3772BBF8-67B8-3B0B-39E4-34421B202A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46125" y="987971"/>
            <a:ext cx="4445876" cy="5870029"/>
          </a:xfrm>
          <a:prstGeom prst="rect">
            <a:avLst/>
          </a:prstGeom>
        </p:spPr>
      </p:pic>
    </p:spTree>
    <p:extLst>
      <p:ext uri="{BB962C8B-B14F-4D97-AF65-F5344CB8AC3E}">
        <p14:creationId xmlns:p14="http://schemas.microsoft.com/office/powerpoint/2010/main" val="302096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text on a white background&#10;&#10;Description automatically generated with medium confidence">
            <a:extLst>
              <a:ext uri="{FF2B5EF4-FFF2-40B4-BE49-F238E27FC236}">
                <a16:creationId xmlns:a16="http://schemas.microsoft.com/office/drawing/2014/main" id="{F115A4EE-4C86-C649-3819-E3E7A69863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5352" y="2497482"/>
            <a:ext cx="5041900" cy="2717800"/>
          </a:xfrm>
          <a:prstGeom prst="rect">
            <a:avLst/>
          </a:prstGeom>
        </p:spPr>
      </p:pic>
      <p:sp>
        <p:nvSpPr>
          <p:cNvPr id="4" name="TextBox 3">
            <a:extLst>
              <a:ext uri="{FF2B5EF4-FFF2-40B4-BE49-F238E27FC236}">
                <a16:creationId xmlns:a16="http://schemas.microsoft.com/office/drawing/2014/main" id="{FB6B4A85-82E9-924A-1321-C47A039DDDD1}"/>
              </a:ext>
            </a:extLst>
          </p:cNvPr>
          <p:cNvSpPr txBox="1"/>
          <p:nvPr/>
        </p:nvSpPr>
        <p:spPr>
          <a:xfrm>
            <a:off x="4083324" y="4568951"/>
            <a:ext cx="3925956" cy="646331"/>
          </a:xfrm>
          <a:prstGeom prst="rect">
            <a:avLst/>
          </a:prstGeom>
          <a:noFill/>
        </p:spPr>
        <p:txBody>
          <a:bodyPr wrap="square" rtlCol="0">
            <a:spAutoFit/>
          </a:bodyPr>
          <a:lstStyle/>
          <a:p>
            <a:r>
              <a:rPr lang="en-US" sz="3600"/>
              <a:t>At Trent College</a:t>
            </a:r>
          </a:p>
        </p:txBody>
      </p:sp>
      <p:pic>
        <p:nvPicPr>
          <p:cNvPr id="9" name="Picture 8" descr="A picture containing black, sketch&#10;&#10;Description automatically generated">
            <a:extLst>
              <a:ext uri="{FF2B5EF4-FFF2-40B4-BE49-F238E27FC236}">
                <a16:creationId xmlns:a16="http://schemas.microsoft.com/office/drawing/2014/main" id="{17F73D58-4460-23F6-CC66-8F26256623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133057">
            <a:off x="6918126" y="1716280"/>
            <a:ext cx="3054573" cy="1811182"/>
          </a:xfrm>
          <a:prstGeom prst="rect">
            <a:avLst/>
          </a:prstGeom>
        </p:spPr>
      </p:pic>
    </p:spTree>
    <p:extLst>
      <p:ext uri="{BB962C8B-B14F-4D97-AF65-F5344CB8AC3E}">
        <p14:creationId xmlns:p14="http://schemas.microsoft.com/office/powerpoint/2010/main" val="207773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716589D-B749-EE43-9CE5-08DC476AF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00" y="1680645"/>
            <a:ext cx="11518900" cy="4856609"/>
          </a:xfrm>
          <a:prstGeom prst="rect">
            <a:avLst/>
          </a:prstGeom>
        </p:spPr>
      </p:pic>
      <p:pic>
        <p:nvPicPr>
          <p:cNvPr id="31" name="Picture Placeholder 30">
            <a:extLst>
              <a:ext uri="{FF2B5EF4-FFF2-40B4-BE49-F238E27FC236}">
                <a16:creationId xmlns:a16="http://schemas.microsoft.com/office/drawing/2014/main" id="{E8DC6BDE-64C5-FC47-A6D8-0A690E33EE8D}"/>
              </a:ext>
            </a:extLst>
          </p:cNvPr>
          <p:cNvPicPr>
            <a:picLocks noGrp="1" noChangeAspect="1"/>
          </p:cNvPicPr>
          <p:nvPr>
            <p:ph type="pic" sz="quarter" idx="17"/>
          </p:nvPr>
        </p:nvPicPr>
        <p:blipFill rotWithShape="1">
          <a:blip r:embed="rId4" cstate="email">
            <a:extLst>
              <a:ext uri="{28A0092B-C50C-407E-A947-70E740481C1C}">
                <a14:useLocalDpi xmlns:a14="http://schemas.microsoft.com/office/drawing/2010/main"/>
              </a:ext>
            </a:extLst>
          </a:blip>
          <a:srcRect l="1559" t="2225" r="7062" b="27928"/>
          <a:stretch/>
        </p:blipFill>
        <p:spPr>
          <a:xfrm>
            <a:off x="9465600" y="2095871"/>
            <a:ext cx="1440000" cy="1440000"/>
          </a:xfrm>
          <a:ln w="38100">
            <a:solidFill>
              <a:schemeClr val="bg1"/>
            </a:solidFill>
          </a:ln>
        </p:spPr>
      </p:pic>
      <p:sp>
        <p:nvSpPr>
          <p:cNvPr id="16" name="Text Placeholder 15"/>
          <p:cNvSpPr>
            <a:spLocks noGrp="1"/>
          </p:cNvSpPr>
          <p:nvPr>
            <p:ph type="body" sz="quarter" idx="23"/>
          </p:nvPr>
        </p:nvSpPr>
        <p:spPr>
          <a:xfrm>
            <a:off x="3292800" y="3639018"/>
            <a:ext cx="2880000" cy="415925"/>
          </a:xfrm>
        </p:spPr>
        <p:txBody>
          <a:bodyPr>
            <a:noAutofit/>
          </a:bodyPr>
          <a:lstStyle/>
          <a:p>
            <a:r>
              <a:rPr lang="en-US" sz="1200" b="1">
                <a:solidFill>
                  <a:schemeClr val="bg1"/>
                </a:solidFill>
              </a:rPr>
              <a:t>Mrs Rachael Dwight</a:t>
            </a:r>
          </a:p>
          <a:p>
            <a:r>
              <a:rPr lang="en-US" sz="1200">
                <a:solidFill>
                  <a:schemeClr val="bg1"/>
                </a:solidFill>
              </a:rPr>
              <a:t>Head of Year 7</a:t>
            </a:r>
            <a:r>
              <a:rPr lang="en-US" sz="1200" b="1">
                <a:solidFill>
                  <a:schemeClr val="bg1"/>
                </a:solidFill>
              </a:rPr>
              <a:t> </a:t>
            </a:r>
            <a:r>
              <a:rPr lang="en-US" sz="1200">
                <a:solidFill>
                  <a:schemeClr val="bg1"/>
                </a:solidFill>
              </a:rPr>
              <a:t>(</a:t>
            </a:r>
            <a:r>
              <a:rPr lang="en-US" sz="1200" i="1">
                <a:solidFill>
                  <a:schemeClr val="bg1"/>
                </a:solidFill>
              </a:rPr>
              <a:t>Acting</a:t>
            </a:r>
            <a:r>
              <a:rPr lang="en-US" sz="1200">
                <a:solidFill>
                  <a:schemeClr val="bg1"/>
                </a:solidFill>
              </a:rPr>
              <a:t>)</a:t>
            </a:r>
          </a:p>
        </p:txBody>
      </p:sp>
      <p:sp>
        <p:nvSpPr>
          <p:cNvPr id="17" name="Text Placeholder 16"/>
          <p:cNvSpPr>
            <a:spLocks noGrp="1"/>
          </p:cNvSpPr>
          <p:nvPr>
            <p:ph type="body" sz="quarter" idx="24"/>
          </p:nvPr>
        </p:nvSpPr>
        <p:spPr>
          <a:xfrm>
            <a:off x="6019200" y="3669442"/>
            <a:ext cx="2880000" cy="415925"/>
          </a:xfrm>
        </p:spPr>
        <p:txBody>
          <a:bodyPr>
            <a:noAutofit/>
          </a:bodyPr>
          <a:lstStyle/>
          <a:p>
            <a:r>
              <a:rPr lang="en-US" sz="1200" b="1">
                <a:solidFill>
                  <a:schemeClr val="bg1"/>
                </a:solidFill>
              </a:rPr>
              <a:t>Miss Alex Lodge</a:t>
            </a:r>
          </a:p>
          <a:p>
            <a:r>
              <a:rPr lang="en-US" sz="1200">
                <a:solidFill>
                  <a:schemeClr val="bg1"/>
                </a:solidFill>
              </a:rPr>
              <a:t>Asst Head of Year 7 (</a:t>
            </a:r>
            <a:r>
              <a:rPr lang="en-US" sz="1200" i="1">
                <a:solidFill>
                  <a:schemeClr val="bg1"/>
                </a:solidFill>
              </a:rPr>
              <a:t>Acting</a:t>
            </a:r>
            <a:r>
              <a:rPr lang="en-US" sz="1200">
                <a:solidFill>
                  <a:schemeClr val="bg1"/>
                </a:solidFill>
              </a:rPr>
              <a:t>)</a:t>
            </a:r>
          </a:p>
        </p:txBody>
      </p:sp>
      <p:sp>
        <p:nvSpPr>
          <p:cNvPr id="22" name="Text Placeholder 21"/>
          <p:cNvSpPr>
            <a:spLocks noGrp="1"/>
          </p:cNvSpPr>
          <p:nvPr>
            <p:ph type="body" sz="quarter" idx="29"/>
          </p:nvPr>
        </p:nvSpPr>
        <p:spPr>
          <a:xfrm>
            <a:off x="8745600" y="3690821"/>
            <a:ext cx="2880000" cy="415925"/>
          </a:xfrm>
        </p:spPr>
        <p:txBody>
          <a:bodyPr>
            <a:noAutofit/>
          </a:bodyPr>
          <a:lstStyle/>
          <a:p>
            <a:r>
              <a:rPr lang="en-US" sz="1200" b="1">
                <a:solidFill>
                  <a:schemeClr val="bg1"/>
                </a:solidFill>
              </a:rPr>
              <a:t>Mrs Sharon Moulds</a:t>
            </a:r>
          </a:p>
          <a:p>
            <a:r>
              <a:rPr lang="en-US" sz="1200">
                <a:solidFill>
                  <a:schemeClr val="bg1"/>
                </a:solidFill>
              </a:rPr>
              <a:t>School Secretary</a:t>
            </a:r>
          </a:p>
        </p:txBody>
      </p:sp>
      <p:sp>
        <p:nvSpPr>
          <p:cNvPr id="24" name="Text Placeholder 23"/>
          <p:cNvSpPr>
            <a:spLocks noGrp="1"/>
          </p:cNvSpPr>
          <p:nvPr>
            <p:ph type="body" sz="quarter" idx="31"/>
          </p:nvPr>
        </p:nvSpPr>
        <p:spPr>
          <a:xfrm>
            <a:off x="7534987" y="5930683"/>
            <a:ext cx="1468800" cy="415925"/>
          </a:xfrm>
        </p:spPr>
        <p:txBody>
          <a:bodyPr>
            <a:noAutofit/>
          </a:bodyPr>
          <a:lstStyle/>
          <a:p>
            <a:r>
              <a:rPr lang="en-US" b="1">
                <a:solidFill>
                  <a:schemeClr val="bg1"/>
                </a:solidFill>
              </a:rPr>
              <a:t>Owen</a:t>
            </a:r>
          </a:p>
        </p:txBody>
      </p:sp>
      <p:sp>
        <p:nvSpPr>
          <p:cNvPr id="25" name="Text Placeholder 24"/>
          <p:cNvSpPr>
            <a:spLocks noGrp="1"/>
          </p:cNvSpPr>
          <p:nvPr>
            <p:ph type="body" sz="quarter" idx="32"/>
          </p:nvPr>
        </p:nvSpPr>
        <p:spPr>
          <a:xfrm>
            <a:off x="9738178" y="5930683"/>
            <a:ext cx="1468800" cy="415925"/>
          </a:xfrm>
        </p:spPr>
        <p:txBody>
          <a:bodyPr>
            <a:noAutofit/>
          </a:bodyPr>
          <a:lstStyle/>
          <a:p>
            <a:r>
              <a:rPr lang="en-US" b="1">
                <a:solidFill>
                  <a:schemeClr val="bg1"/>
                </a:solidFill>
              </a:rPr>
              <a:t>Wright</a:t>
            </a:r>
            <a:br>
              <a:rPr lang="en-US" b="1">
                <a:solidFill>
                  <a:schemeClr val="bg1"/>
                </a:solidFill>
              </a:rPr>
            </a:br>
            <a:endParaRPr lang="en-US" b="1">
              <a:solidFill>
                <a:schemeClr val="bg1"/>
              </a:solidFill>
            </a:endParaRPr>
          </a:p>
        </p:txBody>
      </p:sp>
      <p:sp>
        <p:nvSpPr>
          <p:cNvPr id="40" name="TextBox 39">
            <a:extLst>
              <a:ext uri="{FF2B5EF4-FFF2-40B4-BE49-F238E27FC236}">
                <a16:creationId xmlns:a16="http://schemas.microsoft.com/office/drawing/2014/main" id="{CBECEC8E-B5CC-6B40-95B2-69D0B2EC5701}"/>
              </a:ext>
            </a:extLst>
          </p:cNvPr>
          <p:cNvSpPr txBox="1"/>
          <p:nvPr/>
        </p:nvSpPr>
        <p:spPr>
          <a:xfrm>
            <a:off x="344301" y="1083283"/>
            <a:ext cx="7994968" cy="523220"/>
          </a:xfrm>
          <a:prstGeom prst="rect">
            <a:avLst/>
          </a:prstGeom>
          <a:noFill/>
        </p:spPr>
        <p:txBody>
          <a:bodyPr wrap="square" rtlCol="0">
            <a:spAutoFit/>
          </a:bodyPr>
          <a:lstStyle/>
          <a:p>
            <a:r>
              <a:rPr lang="en-US" b="1"/>
              <a:t> </a:t>
            </a:r>
            <a:r>
              <a:rPr lang="en-GB" sz="2800" b="1"/>
              <a:t>The Year 7 Team</a:t>
            </a:r>
            <a:endParaRPr lang="en-GB" b="1"/>
          </a:p>
        </p:txBody>
      </p:sp>
      <p:sp>
        <p:nvSpPr>
          <p:cNvPr id="7" name="Rectangle 6">
            <a:extLst>
              <a:ext uri="{FF2B5EF4-FFF2-40B4-BE49-F238E27FC236}">
                <a16:creationId xmlns:a16="http://schemas.microsoft.com/office/drawing/2014/main" id="{6F4E4730-F672-BD42-A754-0BCC7AE84163}"/>
              </a:ext>
            </a:extLst>
          </p:cNvPr>
          <p:cNvSpPr/>
          <p:nvPr/>
        </p:nvSpPr>
        <p:spPr>
          <a:xfrm>
            <a:off x="2501462" y="0"/>
            <a:ext cx="882869" cy="851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5">
            <a:extLst>
              <a:ext uri="{FF2B5EF4-FFF2-40B4-BE49-F238E27FC236}">
                <a16:creationId xmlns:a16="http://schemas.microsoft.com/office/drawing/2014/main" id="{16ED7347-3875-4A8E-816A-0698627BBC66}"/>
              </a:ext>
            </a:extLst>
          </p:cNvPr>
          <p:cNvSpPr txBox="1">
            <a:spLocks/>
          </p:cNvSpPr>
          <p:nvPr/>
        </p:nvSpPr>
        <p:spPr>
          <a:xfrm>
            <a:off x="566400" y="3637105"/>
            <a:ext cx="2880000" cy="41975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err="1">
                <a:solidFill>
                  <a:schemeClr val="bg1"/>
                </a:solidFill>
              </a:rPr>
              <a:t>Mr</a:t>
            </a:r>
            <a:r>
              <a:rPr lang="en-US" sz="1200" b="1">
                <a:solidFill>
                  <a:schemeClr val="bg1"/>
                </a:solidFill>
              </a:rPr>
              <a:t> Stephen Wood</a:t>
            </a:r>
          </a:p>
          <a:p>
            <a:pPr algn="ctr"/>
            <a:r>
              <a:rPr lang="en-US" sz="1200">
                <a:solidFill>
                  <a:schemeClr val="bg1"/>
                </a:solidFill>
              </a:rPr>
              <a:t>Head of Lower School</a:t>
            </a:r>
          </a:p>
        </p:txBody>
      </p:sp>
      <p:pic>
        <p:nvPicPr>
          <p:cNvPr id="28" name="Picture 27" descr="A picture containing tree, outdoor&#10;&#10;Description automatically generated">
            <a:extLst>
              <a:ext uri="{FF2B5EF4-FFF2-40B4-BE49-F238E27FC236}">
                <a16:creationId xmlns:a16="http://schemas.microsoft.com/office/drawing/2014/main" id="{AD2FFC73-C989-4ADB-8D59-C1B9F95041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1286400" y="2095872"/>
            <a:ext cx="1440000" cy="1440000"/>
          </a:xfrm>
          <a:prstGeom prst="ellipse">
            <a:avLst/>
          </a:prstGeom>
          <a:ln w="38100">
            <a:solidFill>
              <a:schemeClr val="bg1"/>
            </a:solidFill>
          </a:ln>
        </p:spPr>
      </p:pic>
      <p:sp>
        <p:nvSpPr>
          <p:cNvPr id="35" name="Text Placeholder 23">
            <a:extLst>
              <a:ext uri="{FF2B5EF4-FFF2-40B4-BE49-F238E27FC236}">
                <a16:creationId xmlns:a16="http://schemas.microsoft.com/office/drawing/2014/main" id="{D8FCDDD6-7195-436D-A611-9CEC789EED4C}"/>
              </a:ext>
            </a:extLst>
          </p:cNvPr>
          <p:cNvSpPr txBox="1">
            <a:spLocks/>
          </p:cNvSpPr>
          <p:nvPr/>
        </p:nvSpPr>
        <p:spPr>
          <a:xfrm>
            <a:off x="5381332" y="5930683"/>
            <a:ext cx="1468800" cy="415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400"/>
              </a:spcBef>
              <a:buClr>
                <a:schemeClr val="accent1"/>
              </a:buClr>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rPr>
              <a:t>Kemp</a:t>
            </a:r>
          </a:p>
        </p:txBody>
      </p:sp>
      <p:sp>
        <p:nvSpPr>
          <p:cNvPr id="37" name="Text Placeholder 23">
            <a:extLst>
              <a:ext uri="{FF2B5EF4-FFF2-40B4-BE49-F238E27FC236}">
                <a16:creationId xmlns:a16="http://schemas.microsoft.com/office/drawing/2014/main" id="{ED198B82-57F9-4915-B97B-1519683354B9}"/>
              </a:ext>
            </a:extLst>
          </p:cNvPr>
          <p:cNvSpPr txBox="1">
            <a:spLocks/>
          </p:cNvSpPr>
          <p:nvPr/>
        </p:nvSpPr>
        <p:spPr>
          <a:xfrm>
            <a:off x="3155319" y="5908841"/>
            <a:ext cx="1513204" cy="415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400"/>
              </a:spcBef>
              <a:buClr>
                <a:schemeClr val="accent1"/>
              </a:buClr>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rPr>
              <a:t>Hanbury</a:t>
            </a:r>
          </a:p>
        </p:txBody>
      </p:sp>
      <p:sp>
        <p:nvSpPr>
          <p:cNvPr id="38" name="Text Placeholder 23">
            <a:extLst>
              <a:ext uri="{FF2B5EF4-FFF2-40B4-BE49-F238E27FC236}">
                <a16:creationId xmlns:a16="http://schemas.microsoft.com/office/drawing/2014/main" id="{82385B7C-BFDC-4584-9BB1-A3AB0486C258}"/>
              </a:ext>
            </a:extLst>
          </p:cNvPr>
          <p:cNvSpPr txBox="1">
            <a:spLocks/>
          </p:cNvSpPr>
          <p:nvPr/>
        </p:nvSpPr>
        <p:spPr>
          <a:xfrm>
            <a:off x="1024486" y="5903995"/>
            <a:ext cx="1468800" cy="415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400"/>
              </a:spcBef>
              <a:buClr>
                <a:schemeClr val="accent1"/>
              </a:buClr>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Ø"/>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Ø"/>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rPr>
              <a:t>Cavendish</a:t>
            </a:r>
          </a:p>
        </p:txBody>
      </p:sp>
      <p:pic>
        <p:nvPicPr>
          <p:cNvPr id="3" name="Picture 2">
            <a:extLst>
              <a:ext uri="{FF2B5EF4-FFF2-40B4-BE49-F238E27FC236}">
                <a16:creationId xmlns:a16="http://schemas.microsoft.com/office/drawing/2014/main" id="{88FFC297-64AA-5A4A-AC3B-D8AD0480342E}"/>
              </a:ext>
            </a:extLst>
          </p:cNvPr>
          <p:cNvPicPr>
            <a:picLocks/>
          </p:cNvPicPr>
          <p:nvPr/>
        </p:nvPicPr>
        <p:blipFill rotWithShape="1">
          <a:blip r:embed="rId6" cstate="print">
            <a:extLst>
              <a:ext uri="{28A0092B-C50C-407E-A947-70E740481C1C}">
                <a14:useLocalDpi xmlns:a14="http://schemas.microsoft.com/office/drawing/2010/main" val="0"/>
              </a:ext>
            </a:extLst>
          </a:blip>
          <a:srcRect l="-338" t="3975" r="338" b="18247"/>
          <a:stretch/>
        </p:blipFill>
        <p:spPr>
          <a:xfrm>
            <a:off x="4012800" y="2095871"/>
            <a:ext cx="1440000" cy="1440000"/>
          </a:xfrm>
          <a:prstGeom prst="ellipse">
            <a:avLst/>
          </a:prstGeom>
          <a:ln w="38100">
            <a:solidFill>
              <a:schemeClr val="bg1"/>
            </a:solidFill>
          </a:ln>
        </p:spPr>
      </p:pic>
      <p:pic>
        <p:nvPicPr>
          <p:cNvPr id="8" name="Picture 7">
            <a:extLst>
              <a:ext uri="{FF2B5EF4-FFF2-40B4-BE49-F238E27FC236}">
                <a16:creationId xmlns:a16="http://schemas.microsoft.com/office/drawing/2014/main" id="{6AB6F29D-1F03-9B4F-118B-ABF57C71F464}"/>
              </a:ext>
            </a:extLst>
          </p:cNvPr>
          <p:cNvPicPr>
            <a:picLocks/>
          </p:cNvPicPr>
          <p:nvPr/>
        </p:nvPicPr>
        <p:blipFill rotWithShape="1">
          <a:blip r:embed="rId7" cstate="print">
            <a:extLst>
              <a:ext uri="{28A0092B-C50C-407E-A947-70E740481C1C}">
                <a14:useLocalDpi xmlns:a14="http://schemas.microsoft.com/office/drawing/2010/main" val="0"/>
              </a:ext>
            </a:extLst>
          </a:blip>
          <a:srcRect l="26431" t="3249" r="17389" b="40570"/>
          <a:stretch/>
        </p:blipFill>
        <p:spPr>
          <a:xfrm>
            <a:off x="6739200" y="2095871"/>
            <a:ext cx="1440000" cy="1440000"/>
          </a:xfrm>
          <a:prstGeom prst="ellipse">
            <a:avLst/>
          </a:prstGeom>
          <a:ln w="38100">
            <a:solidFill>
              <a:schemeClr val="bg1"/>
            </a:solidFill>
          </a:ln>
        </p:spPr>
      </p:pic>
      <p:grpSp>
        <p:nvGrpSpPr>
          <p:cNvPr id="9" name="Group 8">
            <a:extLst>
              <a:ext uri="{FF2B5EF4-FFF2-40B4-BE49-F238E27FC236}">
                <a16:creationId xmlns:a16="http://schemas.microsoft.com/office/drawing/2014/main" id="{1A277CC2-1753-ADC9-B32A-4FD7270DA522}"/>
              </a:ext>
            </a:extLst>
          </p:cNvPr>
          <p:cNvGrpSpPr/>
          <p:nvPr/>
        </p:nvGrpSpPr>
        <p:grpSpPr>
          <a:xfrm>
            <a:off x="997609" y="4298737"/>
            <a:ext cx="1522555" cy="1522555"/>
            <a:chOff x="850428" y="4325425"/>
            <a:chExt cx="1522555" cy="1522555"/>
          </a:xfrm>
        </p:grpSpPr>
        <p:sp>
          <p:nvSpPr>
            <p:cNvPr id="18" name="Rectangle 17">
              <a:extLst>
                <a:ext uri="{FF2B5EF4-FFF2-40B4-BE49-F238E27FC236}">
                  <a16:creationId xmlns:a16="http://schemas.microsoft.com/office/drawing/2014/main" id="{35383D9C-1FB1-E7DE-C5A7-36D5C6387F52}"/>
                </a:ext>
              </a:extLst>
            </p:cNvPr>
            <p:cNvSpPr/>
            <p:nvPr/>
          </p:nvSpPr>
          <p:spPr>
            <a:xfrm>
              <a:off x="850428" y="4325425"/>
              <a:ext cx="1522555" cy="1522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7E4303-96B6-306B-89F5-14302DC1F589}"/>
                </a:ext>
              </a:extLst>
            </p:cNvPr>
            <p:cNvPicPr/>
            <p:nvPr/>
          </p:nvPicPr>
          <p:blipFill>
            <a:blip r:embed="rId8" cstate="email">
              <a:extLst>
                <a:ext uri="{28A0092B-C50C-407E-A947-70E740481C1C}">
                  <a14:useLocalDpi xmlns:a14="http://schemas.microsoft.com/office/drawing/2010/main"/>
                </a:ext>
              </a:extLst>
            </a:blip>
            <a:stretch>
              <a:fillRect/>
            </a:stretch>
          </p:blipFill>
          <p:spPr>
            <a:xfrm>
              <a:off x="1008875" y="4444637"/>
              <a:ext cx="1244600" cy="1295400"/>
            </a:xfrm>
            <a:prstGeom prst="rect">
              <a:avLst/>
            </a:prstGeom>
          </p:spPr>
        </p:pic>
      </p:grpSp>
      <p:grpSp>
        <p:nvGrpSpPr>
          <p:cNvPr id="11" name="Group 10">
            <a:extLst>
              <a:ext uri="{FF2B5EF4-FFF2-40B4-BE49-F238E27FC236}">
                <a16:creationId xmlns:a16="http://schemas.microsoft.com/office/drawing/2014/main" id="{5A7F322E-882B-00CB-92EA-F52BBA8F3935}"/>
              </a:ext>
            </a:extLst>
          </p:cNvPr>
          <p:cNvGrpSpPr/>
          <p:nvPr/>
        </p:nvGrpSpPr>
        <p:grpSpPr>
          <a:xfrm>
            <a:off x="3150644" y="4297392"/>
            <a:ext cx="1522555" cy="1522555"/>
            <a:chOff x="3235796" y="4319234"/>
            <a:chExt cx="1522555" cy="1522555"/>
          </a:xfrm>
        </p:grpSpPr>
        <p:sp>
          <p:nvSpPr>
            <p:cNvPr id="19" name="Rectangle 18">
              <a:extLst>
                <a:ext uri="{FF2B5EF4-FFF2-40B4-BE49-F238E27FC236}">
                  <a16:creationId xmlns:a16="http://schemas.microsoft.com/office/drawing/2014/main" id="{2629F9D3-1642-0C67-58DC-93DCC8B77E3B}"/>
                </a:ext>
              </a:extLst>
            </p:cNvPr>
            <p:cNvSpPr/>
            <p:nvPr/>
          </p:nvSpPr>
          <p:spPr>
            <a:xfrm>
              <a:off x="3235796" y="4319234"/>
              <a:ext cx="1522555" cy="1522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3078199-EF36-0DA6-BE03-56EB25BE3CCF}"/>
                </a:ext>
              </a:extLst>
            </p:cNvPr>
            <p:cNvPicPr/>
            <p:nvPr/>
          </p:nvPicPr>
          <p:blipFill>
            <a:blip r:embed="rId9" cstate="email">
              <a:extLst>
                <a:ext uri="{28A0092B-C50C-407E-A947-70E740481C1C}">
                  <a14:useLocalDpi xmlns:a14="http://schemas.microsoft.com/office/drawing/2010/main"/>
                </a:ext>
              </a:extLst>
            </a:blip>
            <a:stretch>
              <a:fillRect/>
            </a:stretch>
          </p:blipFill>
          <p:spPr>
            <a:xfrm>
              <a:off x="3392781" y="4444637"/>
              <a:ext cx="1216660" cy="1295400"/>
            </a:xfrm>
            <a:prstGeom prst="rect">
              <a:avLst/>
            </a:prstGeom>
          </p:spPr>
        </p:pic>
      </p:grpSp>
      <p:grpSp>
        <p:nvGrpSpPr>
          <p:cNvPr id="13" name="Group 12">
            <a:extLst>
              <a:ext uri="{FF2B5EF4-FFF2-40B4-BE49-F238E27FC236}">
                <a16:creationId xmlns:a16="http://schemas.microsoft.com/office/drawing/2014/main" id="{16427168-0A46-1E35-5221-12CE429B1D90}"/>
              </a:ext>
            </a:extLst>
          </p:cNvPr>
          <p:cNvGrpSpPr/>
          <p:nvPr/>
        </p:nvGrpSpPr>
        <p:grpSpPr>
          <a:xfrm>
            <a:off x="5354455" y="4305764"/>
            <a:ext cx="1522555" cy="1522555"/>
            <a:chOff x="5473642" y="4305764"/>
            <a:chExt cx="1522555" cy="1522555"/>
          </a:xfrm>
        </p:grpSpPr>
        <p:sp>
          <p:nvSpPr>
            <p:cNvPr id="23" name="Rectangle 22">
              <a:extLst>
                <a:ext uri="{FF2B5EF4-FFF2-40B4-BE49-F238E27FC236}">
                  <a16:creationId xmlns:a16="http://schemas.microsoft.com/office/drawing/2014/main" id="{79383C68-1E48-4ECF-4E34-2B3773451799}"/>
                </a:ext>
              </a:extLst>
            </p:cNvPr>
            <p:cNvSpPr/>
            <p:nvPr/>
          </p:nvSpPr>
          <p:spPr>
            <a:xfrm>
              <a:off x="5473642" y="4305764"/>
              <a:ext cx="1522555" cy="1522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4A508FC-B62E-51E3-245B-A418C21E6801}"/>
                </a:ext>
              </a:extLst>
            </p:cNvPr>
            <p:cNvPicPr/>
            <p:nvPr/>
          </p:nvPicPr>
          <p:blipFill>
            <a:blip r:embed="rId10" cstate="email">
              <a:extLst>
                <a:ext uri="{28A0092B-C50C-407E-A947-70E740481C1C}">
                  <a14:useLocalDpi xmlns:a14="http://schemas.microsoft.com/office/drawing/2010/main"/>
                </a:ext>
              </a:extLst>
            </a:blip>
            <a:stretch>
              <a:fillRect/>
            </a:stretch>
          </p:blipFill>
          <p:spPr>
            <a:xfrm>
              <a:off x="5571119" y="4376461"/>
              <a:ext cx="1327600" cy="1363576"/>
            </a:xfrm>
            <a:prstGeom prst="rect">
              <a:avLst/>
            </a:prstGeom>
          </p:spPr>
        </p:pic>
      </p:grpSp>
      <p:grpSp>
        <p:nvGrpSpPr>
          <p:cNvPr id="20" name="Group 19">
            <a:extLst>
              <a:ext uri="{FF2B5EF4-FFF2-40B4-BE49-F238E27FC236}">
                <a16:creationId xmlns:a16="http://schemas.microsoft.com/office/drawing/2014/main" id="{81CA7747-D801-A0FA-3D2E-D542E86FC8F0}"/>
              </a:ext>
            </a:extLst>
          </p:cNvPr>
          <p:cNvGrpSpPr/>
          <p:nvPr/>
        </p:nvGrpSpPr>
        <p:grpSpPr>
          <a:xfrm>
            <a:off x="7508110" y="4305764"/>
            <a:ext cx="1522555" cy="1522555"/>
            <a:chOff x="7562048" y="4305764"/>
            <a:chExt cx="1522555" cy="1522555"/>
          </a:xfrm>
        </p:grpSpPr>
        <p:sp>
          <p:nvSpPr>
            <p:cNvPr id="26" name="Rectangle 25">
              <a:extLst>
                <a:ext uri="{FF2B5EF4-FFF2-40B4-BE49-F238E27FC236}">
                  <a16:creationId xmlns:a16="http://schemas.microsoft.com/office/drawing/2014/main" id="{90D49FF7-3C8D-0579-0A02-35BF887D4401}"/>
                </a:ext>
              </a:extLst>
            </p:cNvPr>
            <p:cNvSpPr/>
            <p:nvPr/>
          </p:nvSpPr>
          <p:spPr>
            <a:xfrm>
              <a:off x="7562048" y="4305764"/>
              <a:ext cx="1522555" cy="1522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5C3AFA1-1C95-4512-2288-6964BC16BAD4}"/>
                </a:ext>
              </a:extLst>
            </p:cNvPr>
            <p:cNvPicPr/>
            <p:nvPr/>
          </p:nvPicPr>
          <p:blipFill>
            <a:blip r:embed="rId11" cstate="email">
              <a:extLst>
                <a:ext uri="{28A0092B-C50C-407E-A947-70E740481C1C}">
                  <a14:useLocalDpi xmlns:a14="http://schemas.microsoft.com/office/drawing/2010/main"/>
                </a:ext>
              </a:extLst>
            </a:blip>
            <a:stretch>
              <a:fillRect/>
            </a:stretch>
          </p:blipFill>
          <p:spPr>
            <a:xfrm>
              <a:off x="7748632" y="4433036"/>
              <a:ext cx="1149387" cy="1268010"/>
            </a:xfrm>
            <a:prstGeom prst="rect">
              <a:avLst/>
            </a:prstGeom>
          </p:spPr>
        </p:pic>
      </p:grpSp>
      <p:grpSp>
        <p:nvGrpSpPr>
          <p:cNvPr id="21" name="Group 20">
            <a:extLst>
              <a:ext uri="{FF2B5EF4-FFF2-40B4-BE49-F238E27FC236}">
                <a16:creationId xmlns:a16="http://schemas.microsoft.com/office/drawing/2014/main" id="{82DAE8AC-E4E0-7B7B-C52A-AAA28F3AD0C9}"/>
              </a:ext>
            </a:extLst>
          </p:cNvPr>
          <p:cNvGrpSpPr/>
          <p:nvPr/>
        </p:nvGrpSpPr>
        <p:grpSpPr>
          <a:xfrm>
            <a:off x="9711301" y="4297392"/>
            <a:ext cx="1522555" cy="1522555"/>
            <a:chOff x="9677177" y="4297392"/>
            <a:chExt cx="1522555" cy="1522555"/>
          </a:xfrm>
        </p:grpSpPr>
        <p:sp>
          <p:nvSpPr>
            <p:cNvPr id="29" name="Rectangle 28">
              <a:extLst>
                <a:ext uri="{FF2B5EF4-FFF2-40B4-BE49-F238E27FC236}">
                  <a16:creationId xmlns:a16="http://schemas.microsoft.com/office/drawing/2014/main" id="{DDA73078-1EC8-9DF8-03DE-5570FCB8FBF5}"/>
                </a:ext>
              </a:extLst>
            </p:cNvPr>
            <p:cNvSpPr/>
            <p:nvPr/>
          </p:nvSpPr>
          <p:spPr>
            <a:xfrm>
              <a:off x="9677177" y="4297392"/>
              <a:ext cx="1522555" cy="1522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F980F5B-5FC7-B65F-B83A-6326ADA05AB8}"/>
                </a:ext>
              </a:extLst>
            </p:cNvPr>
            <p:cNvPicPr/>
            <p:nvPr/>
          </p:nvPicPr>
          <p:blipFill>
            <a:blip r:embed="rId12" cstate="email">
              <a:extLst>
                <a:ext uri="{28A0092B-C50C-407E-A947-70E740481C1C}">
                  <a14:useLocalDpi xmlns:a14="http://schemas.microsoft.com/office/drawing/2010/main"/>
                </a:ext>
              </a:extLst>
            </a:blip>
            <a:stretch>
              <a:fillRect/>
            </a:stretch>
          </p:blipFill>
          <p:spPr>
            <a:xfrm>
              <a:off x="9844729" y="4410969"/>
              <a:ext cx="1187450" cy="1295400"/>
            </a:xfrm>
            <a:prstGeom prst="rect">
              <a:avLst/>
            </a:prstGeom>
          </p:spPr>
        </p:pic>
      </p:grpSp>
    </p:spTree>
    <p:extLst>
      <p:ext uri="{BB962C8B-B14F-4D97-AF65-F5344CB8AC3E}">
        <p14:creationId xmlns:p14="http://schemas.microsoft.com/office/powerpoint/2010/main" val="2555981986"/>
      </p:ext>
    </p:extLst>
  </p:cSld>
  <p:clrMapOvr>
    <a:masterClrMapping/>
  </p:clrMapOvr>
  <mc:AlternateContent xmlns:mc="http://schemas.openxmlformats.org/markup-compatibility/2006" xmlns:p14="http://schemas.microsoft.com/office/powerpoint/2010/main">
    <mc:Choice Requires="p14">
      <p:transition spd="slow" p14:dur="2000" advTm="69272"/>
    </mc:Choice>
    <mc:Fallback xmlns="">
      <p:transition spd="slow" advTm="692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8662" y="1247775"/>
            <a:ext cx="10886933" cy="666750"/>
          </a:xfrm>
        </p:spPr>
        <p:txBody>
          <a:bodyPr>
            <a:normAutofit/>
          </a:bodyPr>
          <a:lstStyle/>
          <a:p>
            <a:r>
              <a:rPr lang="en-GB"/>
              <a:t>House Tutor Groups &amp; Teaching Groups</a:t>
            </a:r>
          </a:p>
        </p:txBody>
      </p:sp>
      <p:sp>
        <p:nvSpPr>
          <p:cNvPr id="3" name="Text Placeholder 2">
            <a:extLst>
              <a:ext uri="{FF2B5EF4-FFF2-40B4-BE49-F238E27FC236}">
                <a16:creationId xmlns:a16="http://schemas.microsoft.com/office/drawing/2014/main" id="{2CAEFF18-F8A2-4BE2-817E-9C535F0C97DE}"/>
              </a:ext>
            </a:extLst>
          </p:cNvPr>
          <p:cNvSpPr>
            <a:spLocks noGrp="1"/>
          </p:cNvSpPr>
          <p:nvPr>
            <p:ph type="body" sz="quarter" idx="14"/>
          </p:nvPr>
        </p:nvSpPr>
        <p:spPr>
          <a:xfrm>
            <a:off x="728663" y="2066924"/>
            <a:ext cx="10515600" cy="4791076"/>
          </a:xfrm>
        </p:spPr>
        <p:txBody>
          <a:bodyPr>
            <a:normAutofit/>
          </a:bodyPr>
          <a:lstStyle/>
          <a:p>
            <a:pPr>
              <a:lnSpc>
                <a:spcPct val="100000"/>
              </a:lnSpc>
            </a:pPr>
            <a:r>
              <a:rPr lang="en-GB"/>
              <a:t>Tutor &amp; House Groups x 5</a:t>
            </a:r>
          </a:p>
          <a:p>
            <a:pPr lvl="1">
              <a:lnSpc>
                <a:spcPct val="100000"/>
              </a:lnSpc>
            </a:pPr>
            <a:r>
              <a:rPr lang="en-GB"/>
              <a:t>Meet every morning</a:t>
            </a:r>
          </a:p>
          <a:p>
            <a:pPr lvl="1">
              <a:lnSpc>
                <a:spcPct val="100000"/>
              </a:lnSpc>
            </a:pPr>
            <a:r>
              <a:rPr lang="en-GB"/>
              <a:t>Pastoral &amp; academic care</a:t>
            </a:r>
          </a:p>
          <a:p>
            <a:pPr lvl="1">
              <a:lnSpc>
                <a:spcPct val="100000"/>
              </a:lnSpc>
            </a:pPr>
            <a:r>
              <a:rPr lang="en-GB"/>
              <a:t>Earn merits</a:t>
            </a:r>
          </a:p>
          <a:p>
            <a:pPr lvl="1">
              <a:lnSpc>
                <a:spcPct val="100000"/>
              </a:lnSpc>
            </a:pPr>
            <a:r>
              <a:rPr lang="en-GB"/>
              <a:t>Participate in competitions</a:t>
            </a:r>
          </a:p>
          <a:p>
            <a:pPr marL="457200" lvl="1" indent="0">
              <a:lnSpc>
                <a:spcPct val="100000"/>
              </a:lnSpc>
              <a:buNone/>
            </a:pPr>
            <a:endParaRPr lang="en-GB"/>
          </a:p>
          <a:p>
            <a:pPr>
              <a:lnSpc>
                <a:spcPct val="100000"/>
              </a:lnSpc>
            </a:pPr>
            <a:r>
              <a:rPr lang="en-GB"/>
              <a:t>Teaching Groups x 5</a:t>
            </a:r>
          </a:p>
          <a:p>
            <a:pPr lvl="1">
              <a:lnSpc>
                <a:spcPct val="100000"/>
              </a:lnSpc>
            </a:pPr>
            <a:r>
              <a:rPr lang="en-GB"/>
              <a:t>Follow timetabled lessons in group</a:t>
            </a:r>
          </a:p>
        </p:txBody>
      </p:sp>
      <p:pic>
        <p:nvPicPr>
          <p:cNvPr id="8" name="Picture 7">
            <a:extLst>
              <a:ext uri="{FF2B5EF4-FFF2-40B4-BE49-F238E27FC236}">
                <a16:creationId xmlns:a16="http://schemas.microsoft.com/office/drawing/2014/main" id="{92100DD0-9C1E-460F-B020-7664D8B661B7}"/>
              </a:ext>
            </a:extLst>
          </p:cNvPr>
          <p:cNvPicPr/>
          <p:nvPr/>
        </p:nvPicPr>
        <p:blipFill>
          <a:blip r:embed="rId3" cstate="email">
            <a:extLst>
              <a:ext uri="{28A0092B-C50C-407E-A947-70E740481C1C}">
                <a14:useLocalDpi xmlns:a14="http://schemas.microsoft.com/office/drawing/2010/main"/>
              </a:ext>
            </a:extLst>
          </a:blip>
          <a:stretch>
            <a:fillRect/>
          </a:stretch>
        </p:blipFill>
        <p:spPr>
          <a:xfrm>
            <a:off x="7320045" y="2412033"/>
            <a:ext cx="1244600" cy="1295400"/>
          </a:xfrm>
          <a:prstGeom prst="rect">
            <a:avLst/>
          </a:prstGeom>
        </p:spPr>
      </p:pic>
      <p:pic>
        <p:nvPicPr>
          <p:cNvPr id="9" name="Picture 8">
            <a:extLst>
              <a:ext uri="{FF2B5EF4-FFF2-40B4-BE49-F238E27FC236}">
                <a16:creationId xmlns:a16="http://schemas.microsoft.com/office/drawing/2014/main" id="{2C5F12F0-6951-4627-B95E-CDB72D5F1F0A}"/>
              </a:ext>
            </a:extLst>
          </p:cNvPr>
          <p:cNvPicPr/>
          <p:nvPr/>
        </p:nvPicPr>
        <p:blipFill>
          <a:blip r:embed="rId4" cstate="email">
            <a:extLst>
              <a:ext uri="{28A0092B-C50C-407E-A947-70E740481C1C}">
                <a14:useLocalDpi xmlns:a14="http://schemas.microsoft.com/office/drawing/2010/main"/>
              </a:ext>
            </a:extLst>
          </a:blip>
          <a:stretch>
            <a:fillRect/>
          </a:stretch>
        </p:blipFill>
        <p:spPr>
          <a:xfrm>
            <a:off x="7334015" y="4159300"/>
            <a:ext cx="1216660" cy="1295400"/>
          </a:xfrm>
          <a:prstGeom prst="rect">
            <a:avLst/>
          </a:prstGeom>
        </p:spPr>
      </p:pic>
      <p:pic>
        <p:nvPicPr>
          <p:cNvPr id="10" name="Picture 9">
            <a:extLst>
              <a:ext uri="{FF2B5EF4-FFF2-40B4-BE49-F238E27FC236}">
                <a16:creationId xmlns:a16="http://schemas.microsoft.com/office/drawing/2014/main" id="{EA89F96B-F750-42C9-B388-8DD176558204}"/>
              </a:ext>
            </a:extLst>
          </p:cNvPr>
          <p:cNvPicPr/>
          <p:nvPr/>
        </p:nvPicPr>
        <p:blipFill>
          <a:blip r:embed="rId5" cstate="email">
            <a:extLst>
              <a:ext uri="{28A0092B-C50C-407E-A947-70E740481C1C}">
                <a14:useLocalDpi xmlns:a14="http://schemas.microsoft.com/office/drawing/2010/main"/>
              </a:ext>
            </a:extLst>
          </a:blip>
          <a:stretch>
            <a:fillRect/>
          </a:stretch>
        </p:blipFill>
        <p:spPr>
          <a:xfrm>
            <a:off x="10107631" y="4108756"/>
            <a:ext cx="1327600" cy="1363576"/>
          </a:xfrm>
          <a:prstGeom prst="rect">
            <a:avLst/>
          </a:prstGeom>
        </p:spPr>
      </p:pic>
      <p:pic>
        <p:nvPicPr>
          <p:cNvPr id="11" name="Picture 10">
            <a:extLst>
              <a:ext uri="{FF2B5EF4-FFF2-40B4-BE49-F238E27FC236}">
                <a16:creationId xmlns:a16="http://schemas.microsoft.com/office/drawing/2014/main" id="{2479743B-4657-40A4-8687-758096165A65}"/>
              </a:ext>
            </a:extLst>
          </p:cNvPr>
          <p:cNvPicPr/>
          <p:nvPr/>
        </p:nvPicPr>
        <p:blipFill>
          <a:blip r:embed="rId6" cstate="email">
            <a:extLst>
              <a:ext uri="{28A0092B-C50C-407E-A947-70E740481C1C}">
                <a14:useLocalDpi xmlns:a14="http://schemas.microsoft.com/office/drawing/2010/main"/>
              </a:ext>
            </a:extLst>
          </a:blip>
          <a:stretch>
            <a:fillRect/>
          </a:stretch>
        </p:blipFill>
        <p:spPr>
          <a:xfrm>
            <a:off x="8820543" y="3122054"/>
            <a:ext cx="1149387" cy="1268010"/>
          </a:xfrm>
          <a:prstGeom prst="rect">
            <a:avLst/>
          </a:prstGeom>
        </p:spPr>
      </p:pic>
      <p:pic>
        <p:nvPicPr>
          <p:cNvPr id="12" name="Picture 11">
            <a:extLst>
              <a:ext uri="{FF2B5EF4-FFF2-40B4-BE49-F238E27FC236}">
                <a16:creationId xmlns:a16="http://schemas.microsoft.com/office/drawing/2014/main" id="{67978916-A22E-4558-AF5A-0BA0A7F8A50B}"/>
              </a:ext>
            </a:extLst>
          </p:cNvPr>
          <p:cNvPicPr/>
          <p:nvPr/>
        </p:nvPicPr>
        <p:blipFill>
          <a:blip r:embed="rId7" cstate="email">
            <a:extLst>
              <a:ext uri="{28A0092B-C50C-407E-A947-70E740481C1C}">
                <a14:useLocalDpi xmlns:a14="http://schemas.microsoft.com/office/drawing/2010/main"/>
              </a:ext>
            </a:extLst>
          </a:blip>
          <a:stretch>
            <a:fillRect/>
          </a:stretch>
        </p:blipFill>
        <p:spPr>
          <a:xfrm>
            <a:off x="10177706" y="2430478"/>
            <a:ext cx="1187450" cy="1295400"/>
          </a:xfrm>
          <a:prstGeom prst="rect">
            <a:avLst/>
          </a:prstGeom>
        </p:spPr>
      </p:pic>
    </p:spTree>
    <p:extLst>
      <p:ext uri="{BB962C8B-B14F-4D97-AF65-F5344CB8AC3E}">
        <p14:creationId xmlns:p14="http://schemas.microsoft.com/office/powerpoint/2010/main" val="62616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8663" y="1268323"/>
            <a:ext cx="10515600" cy="666750"/>
          </a:xfrm>
        </p:spPr>
        <p:txBody>
          <a:bodyPr>
            <a:normAutofit/>
          </a:bodyPr>
          <a:lstStyle/>
          <a:p>
            <a:r>
              <a:rPr lang="en-GB"/>
              <a:t>Transition Day – Friday 28</a:t>
            </a:r>
            <a:r>
              <a:rPr lang="en-GB" baseline="30000"/>
              <a:t>th</a:t>
            </a:r>
            <a:r>
              <a:rPr lang="en-GB"/>
              <a:t> June</a:t>
            </a:r>
          </a:p>
        </p:txBody>
      </p:sp>
      <p:sp>
        <p:nvSpPr>
          <p:cNvPr id="5" name="Text Placeholder 4"/>
          <p:cNvSpPr>
            <a:spLocks noGrp="1"/>
          </p:cNvSpPr>
          <p:nvPr>
            <p:ph type="body" sz="quarter" idx="14"/>
          </p:nvPr>
        </p:nvSpPr>
        <p:spPr>
          <a:xfrm>
            <a:off x="728660" y="1914526"/>
            <a:ext cx="11463339" cy="4943474"/>
          </a:xfrm>
        </p:spPr>
        <p:txBody>
          <a:bodyPr>
            <a:normAutofit fontScale="92500"/>
          </a:bodyPr>
          <a:lstStyle/>
          <a:p>
            <a:pPr>
              <a:lnSpc>
                <a:spcPct val="110000"/>
              </a:lnSpc>
            </a:pPr>
            <a:r>
              <a:rPr lang="en-GB" sz="2400" dirty="0"/>
              <a:t>Arrival </a:t>
            </a:r>
            <a:r>
              <a:rPr lang="en-GB" sz="2400" b="1" dirty="0"/>
              <a:t>8:30am- 8:45am</a:t>
            </a:r>
            <a:r>
              <a:rPr lang="en-GB" sz="2400" dirty="0"/>
              <a:t> at The Obolensky.</a:t>
            </a:r>
          </a:p>
          <a:p>
            <a:pPr>
              <a:lnSpc>
                <a:spcPct val="110000"/>
              </a:lnSpc>
            </a:pPr>
            <a:r>
              <a:rPr lang="en-GB" sz="2400" dirty="0"/>
              <a:t>Casual clothes and trainers. Bring a small bag with </a:t>
            </a:r>
            <a:r>
              <a:rPr lang="en-GB" sz="2400" i="1" dirty="0"/>
              <a:t>named</a:t>
            </a:r>
            <a:r>
              <a:rPr lang="en-GB" sz="2400" dirty="0"/>
              <a:t> water bottle.</a:t>
            </a:r>
          </a:p>
          <a:p>
            <a:pPr>
              <a:lnSpc>
                <a:spcPct val="110000"/>
              </a:lnSpc>
            </a:pPr>
            <a:r>
              <a:rPr lang="en-GB" sz="2400" dirty="0"/>
              <a:t>A fun day of meeting new friends and getting orientated.</a:t>
            </a:r>
          </a:p>
          <a:p>
            <a:pPr>
              <a:lnSpc>
                <a:spcPct val="110000"/>
              </a:lnSpc>
            </a:pPr>
            <a:r>
              <a:rPr lang="en-GB" sz="2400" dirty="0"/>
              <a:t>Introduction to Year 7 staff and some teachers.</a:t>
            </a:r>
          </a:p>
          <a:p>
            <a:pPr>
              <a:lnSpc>
                <a:spcPct val="110000"/>
              </a:lnSpc>
            </a:pPr>
            <a:r>
              <a:rPr lang="en-GB" sz="2400" dirty="0"/>
              <a:t>Lunch in the dining room.</a:t>
            </a:r>
          </a:p>
          <a:p>
            <a:pPr lvl="1">
              <a:lnSpc>
                <a:spcPct val="110000"/>
              </a:lnSpc>
            </a:pPr>
            <a:r>
              <a:rPr lang="en-GB" sz="2000" dirty="0"/>
              <a:t>Children with allergies / dietary requests should head for the </a:t>
            </a:r>
            <a:r>
              <a:rPr lang="en-GB" sz="2000" b="1" dirty="0"/>
              <a:t>‘Allergy Counter’</a:t>
            </a:r>
          </a:p>
          <a:p>
            <a:pPr>
              <a:lnSpc>
                <a:spcPct val="110000"/>
              </a:lnSpc>
            </a:pPr>
            <a:r>
              <a:rPr lang="en-GB" sz="2400" dirty="0"/>
              <a:t>Receive the ‘Summer Reading Mission’ from Miss Scothern.</a:t>
            </a:r>
          </a:p>
          <a:p>
            <a:pPr>
              <a:lnSpc>
                <a:spcPct val="110000"/>
              </a:lnSpc>
            </a:pPr>
            <a:r>
              <a:rPr lang="en-GB" sz="2400" dirty="0"/>
              <a:t>External children – collected from the </a:t>
            </a:r>
            <a:r>
              <a:rPr lang="en-GB" sz="2400" dirty="0" err="1"/>
              <a:t>Obolensky</a:t>
            </a:r>
            <a:r>
              <a:rPr lang="en-GB" sz="2400" dirty="0"/>
              <a:t> at </a:t>
            </a:r>
            <a:r>
              <a:rPr lang="en-GB" sz="2400" b="1" dirty="0"/>
              <a:t>3:00pm</a:t>
            </a:r>
            <a:r>
              <a:rPr lang="en-GB" sz="2400" dirty="0"/>
              <a:t>.</a:t>
            </a:r>
          </a:p>
          <a:p>
            <a:pPr>
              <a:lnSpc>
                <a:spcPct val="110000"/>
              </a:lnSpc>
            </a:pPr>
            <a:r>
              <a:rPr lang="en-GB" sz="2400" dirty="0"/>
              <a:t>Elms children – collected from the </a:t>
            </a:r>
            <a:r>
              <a:rPr lang="en-GB" sz="2400" dirty="0" err="1"/>
              <a:t>Obolensky</a:t>
            </a:r>
            <a:r>
              <a:rPr lang="en-GB" sz="2400" dirty="0"/>
              <a:t> at </a:t>
            </a:r>
            <a:r>
              <a:rPr lang="en-GB" sz="2400" b="1" dirty="0"/>
              <a:t>3:40pm </a:t>
            </a:r>
            <a:r>
              <a:rPr lang="en-GB" sz="2400" dirty="0"/>
              <a:t>or escorted to </a:t>
            </a:r>
            <a:br>
              <a:rPr lang="en-GB" sz="2400" dirty="0"/>
            </a:br>
            <a:r>
              <a:rPr lang="en-GB" sz="2400" dirty="0"/>
              <a:t>The Elms at </a:t>
            </a:r>
            <a:r>
              <a:rPr lang="en-GB" sz="2400" b="1" dirty="0"/>
              <a:t>3:45pm</a:t>
            </a:r>
            <a:r>
              <a:rPr lang="en-GB" sz="2400" dirty="0"/>
              <a:t>.</a:t>
            </a:r>
          </a:p>
        </p:txBody>
      </p:sp>
    </p:spTree>
    <p:extLst>
      <p:ext uri="{BB962C8B-B14F-4D97-AF65-F5344CB8AC3E}">
        <p14:creationId xmlns:p14="http://schemas.microsoft.com/office/powerpoint/2010/main" val="298387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a:t>Induction Day – Friday 30</a:t>
            </a:r>
            <a:r>
              <a:rPr lang="en-GB" baseline="30000"/>
              <a:t>th</a:t>
            </a:r>
            <a:r>
              <a:rPr lang="en-GB"/>
              <a:t> August</a:t>
            </a:r>
          </a:p>
        </p:txBody>
      </p:sp>
      <p:sp>
        <p:nvSpPr>
          <p:cNvPr id="5" name="Text Placeholder 4"/>
          <p:cNvSpPr>
            <a:spLocks noGrp="1"/>
          </p:cNvSpPr>
          <p:nvPr>
            <p:ph type="body" sz="quarter" idx="14"/>
          </p:nvPr>
        </p:nvSpPr>
        <p:spPr>
          <a:xfrm>
            <a:off x="728662" y="1914526"/>
            <a:ext cx="11158538" cy="4629150"/>
          </a:xfrm>
        </p:spPr>
        <p:txBody>
          <a:bodyPr>
            <a:normAutofit fontScale="92500" lnSpcReduction="20000"/>
          </a:bodyPr>
          <a:lstStyle/>
          <a:p>
            <a:pPr>
              <a:lnSpc>
                <a:spcPct val="110000"/>
              </a:lnSpc>
            </a:pPr>
            <a:r>
              <a:rPr lang="en-GB" sz="2400"/>
              <a:t>Arrival at </a:t>
            </a:r>
            <a:r>
              <a:rPr lang="en-GB" sz="2400" b="1"/>
              <a:t>8:30am</a:t>
            </a:r>
            <a:r>
              <a:rPr lang="en-GB" sz="2400"/>
              <a:t> in the </a:t>
            </a:r>
            <a:r>
              <a:rPr lang="en-GB" sz="2400" err="1"/>
              <a:t>Obolensky</a:t>
            </a:r>
            <a:r>
              <a:rPr lang="en-GB" sz="2400"/>
              <a:t> (</a:t>
            </a:r>
            <a:r>
              <a:rPr lang="en-GB" sz="2400" i="1"/>
              <a:t>no school bus service today</a:t>
            </a:r>
            <a:r>
              <a:rPr lang="en-GB" sz="2400"/>
              <a:t>) </a:t>
            </a:r>
          </a:p>
          <a:p>
            <a:pPr>
              <a:lnSpc>
                <a:spcPct val="110000"/>
              </a:lnSpc>
            </a:pPr>
            <a:r>
              <a:rPr lang="en-GB" sz="2400"/>
              <a:t>Pupils will need to arrive in </a:t>
            </a:r>
            <a:r>
              <a:rPr lang="en-GB" sz="2400" b="1"/>
              <a:t>school uniform</a:t>
            </a:r>
            <a:r>
              <a:rPr lang="en-GB" sz="2400"/>
              <a:t>, bring a well-stocked </a:t>
            </a:r>
            <a:r>
              <a:rPr lang="en-GB" sz="2400" b="1"/>
              <a:t>pencil case</a:t>
            </a:r>
            <a:r>
              <a:rPr lang="en-GB" sz="2400"/>
              <a:t>, and have their </a:t>
            </a:r>
            <a:r>
              <a:rPr lang="en-GB" sz="2400" b="1"/>
              <a:t>PE kit and trainers </a:t>
            </a:r>
            <a:r>
              <a:rPr lang="en-GB" sz="2400"/>
              <a:t>in a sports bag with a combination padlock.</a:t>
            </a:r>
          </a:p>
          <a:p>
            <a:pPr lvl="1">
              <a:lnSpc>
                <a:spcPct val="110000"/>
              </a:lnSpc>
            </a:pPr>
            <a:r>
              <a:rPr lang="en-GB" sz="2000" b="1"/>
              <a:t>Boys:</a:t>
            </a:r>
            <a:r>
              <a:rPr lang="en-GB" sz="2000"/>
              <a:t> </a:t>
            </a:r>
            <a:r>
              <a:rPr lang="en-GB" sz="2000" u="sng"/>
              <a:t>Navy</a:t>
            </a:r>
            <a:r>
              <a:rPr lang="en-GB" sz="2000"/>
              <a:t> Polo Top, Shorts, ankle socks, trainers, PE Fleece or Tracksuit Top, Tracksuit Trousers</a:t>
            </a:r>
          </a:p>
          <a:p>
            <a:pPr lvl="1">
              <a:lnSpc>
                <a:spcPct val="110000"/>
              </a:lnSpc>
            </a:pPr>
            <a:r>
              <a:rPr lang="en-GB" sz="2000" b="1"/>
              <a:t>Girls:</a:t>
            </a:r>
            <a:r>
              <a:rPr lang="en-GB" sz="2000"/>
              <a:t> </a:t>
            </a:r>
            <a:r>
              <a:rPr lang="en-GB" sz="2000" u="sng"/>
              <a:t>Red</a:t>
            </a:r>
            <a:r>
              <a:rPr lang="en-GB" sz="2000"/>
              <a:t> Polo Top, Skort, ankle socks, trainers, PE Fleece or Tracksuit Top, Tracksuit Trousers or Leggings</a:t>
            </a:r>
          </a:p>
          <a:p>
            <a:pPr>
              <a:lnSpc>
                <a:spcPct val="110000"/>
              </a:lnSpc>
            </a:pPr>
            <a:r>
              <a:rPr lang="en-GB" sz="2400"/>
              <a:t>Pupils will take part in a treasure hunt, spend time with their tutors exploring their Pupil Books, get familiar with the bag drop areas and changing facilities, go through their timetable, log onto the schools IT system.</a:t>
            </a:r>
          </a:p>
          <a:p>
            <a:pPr>
              <a:lnSpc>
                <a:spcPct val="110000"/>
              </a:lnSpc>
            </a:pPr>
            <a:r>
              <a:rPr lang="en-GB" sz="2400"/>
              <a:t>Pick up </a:t>
            </a:r>
            <a:r>
              <a:rPr lang="en-GB" sz="2400" b="1"/>
              <a:t>4:00pm</a:t>
            </a:r>
            <a:r>
              <a:rPr lang="en-GB" sz="2400"/>
              <a:t> at the Obolensky</a:t>
            </a:r>
          </a:p>
          <a:p>
            <a:pPr>
              <a:lnSpc>
                <a:spcPct val="100000"/>
              </a:lnSpc>
            </a:pPr>
            <a:endParaRPr lang="en-GB" sz="2400"/>
          </a:p>
        </p:txBody>
      </p:sp>
    </p:spTree>
    <p:extLst>
      <p:ext uri="{BB962C8B-B14F-4D97-AF65-F5344CB8AC3E}">
        <p14:creationId xmlns:p14="http://schemas.microsoft.com/office/powerpoint/2010/main" val="516938547"/>
      </p:ext>
    </p:extLst>
  </p:cSld>
  <p:clrMapOvr>
    <a:masterClrMapping/>
  </p:clrMapOvr>
</p:sld>
</file>

<file path=ppt/theme/theme1.xml><?xml version="1.0" encoding="utf-8"?>
<a:theme xmlns:a="http://schemas.openxmlformats.org/drawingml/2006/main" name="Office Theme">
  <a:themeElements>
    <a:clrScheme name="Trent colours">
      <a:dk1>
        <a:srgbClr val="002857"/>
      </a:dk1>
      <a:lt1>
        <a:srgbClr val="FFFFFF"/>
      </a:lt1>
      <a:dk2>
        <a:srgbClr val="B71234"/>
      </a:dk2>
      <a:lt2>
        <a:srgbClr val="000000"/>
      </a:lt2>
      <a:accent1>
        <a:srgbClr val="84754E"/>
      </a:accent1>
      <a:accent2>
        <a:srgbClr val="00BCE2"/>
      </a:accent2>
      <a:accent3>
        <a:srgbClr val="FE264B"/>
      </a:accent3>
      <a:accent4>
        <a:srgbClr val="6656BC"/>
      </a:accent4>
      <a:accent5>
        <a:srgbClr val="3044B5"/>
      </a:accent5>
      <a:accent6>
        <a:srgbClr val="FECB00"/>
      </a:accent6>
      <a:hlink>
        <a:srgbClr val="494C49"/>
      </a:hlink>
      <a:folHlink>
        <a:srgbClr val="C9ADD8"/>
      </a:folHlink>
    </a:clrScheme>
    <a:fontScheme name="Tr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13CE968-1038-44FE-8C9C-E7F1C47672C2}" vid="{DFA6148B-DEDE-45FA-B682-1361F51E00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190E38396CB2489CED56DDE184A783" ma:contentTypeVersion="18" ma:contentTypeDescription="Create a new document." ma:contentTypeScope="" ma:versionID="b4647709fac8418f6f75b9d89516f135">
  <xsd:schema xmlns:xsd="http://www.w3.org/2001/XMLSchema" xmlns:xs="http://www.w3.org/2001/XMLSchema" xmlns:p="http://schemas.microsoft.com/office/2006/metadata/properties" xmlns:ns2="e7c70afa-660d-4895-8b26-f0182ad2e983" xmlns:ns3="99281f92-38bc-4c7a-b9b6-a4fd0cbfa061" targetNamespace="http://schemas.microsoft.com/office/2006/metadata/properties" ma:root="true" ma:fieldsID="108fc2e0fbdce060f8356f131c9eb820" ns2:_="" ns3:_="">
    <xsd:import namespace="e7c70afa-660d-4895-8b26-f0182ad2e983"/>
    <xsd:import namespace="99281f92-38bc-4c7a-b9b6-a4fd0cbfa0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70afa-660d-4895-8b26-f0182ad2e9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249b44-c9cb-4592-9965-e4e98760c704}" ma:internalName="TaxCatchAll" ma:showField="CatchAllData" ma:web="e7c70afa-660d-4895-8b26-f0182ad2e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281f92-38bc-4c7a-b9b6-a4fd0cbfa0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b48c0d-6e21-4426-af01-324e238724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281f92-38bc-4c7a-b9b6-a4fd0cbfa061">
      <Terms xmlns="http://schemas.microsoft.com/office/infopath/2007/PartnerControls"/>
    </lcf76f155ced4ddcb4097134ff3c332f>
    <TaxCatchAll xmlns="e7c70afa-660d-4895-8b26-f0182ad2e983" xsi:nil="true"/>
    <SharedWithUsers xmlns="e7c70afa-660d-4895-8b26-f0182ad2e983">
      <UserInfo>
        <DisplayName>Stentiford, Phaedra</DisplayName>
        <AccountId>52</AccountId>
        <AccountType/>
      </UserInfo>
      <UserInfo>
        <DisplayName>Head</DisplayName>
        <AccountId>61</AccountId>
        <AccountType/>
      </UserInfo>
      <UserInfo>
        <DisplayName>Wood, Stephen</DisplayName>
        <AccountId>132</AccountId>
        <AccountType/>
      </UserInfo>
    </SharedWithUsers>
  </documentManagement>
</p:properties>
</file>

<file path=customXml/itemProps1.xml><?xml version="1.0" encoding="utf-8"?>
<ds:datastoreItem xmlns:ds="http://schemas.openxmlformats.org/officeDocument/2006/customXml" ds:itemID="{813EC39E-8E4F-4127-9F43-1298A921DC1C}">
  <ds:schemaRefs>
    <ds:schemaRef ds:uri="http://schemas.microsoft.com/sharepoint/v3/contenttype/forms"/>
  </ds:schemaRefs>
</ds:datastoreItem>
</file>

<file path=customXml/itemProps2.xml><?xml version="1.0" encoding="utf-8"?>
<ds:datastoreItem xmlns:ds="http://schemas.openxmlformats.org/officeDocument/2006/customXml" ds:itemID="{2069C7CB-CFE0-4F71-B522-B8628C834BD5}">
  <ds:schemaRefs>
    <ds:schemaRef ds:uri="99281f92-38bc-4c7a-b9b6-a4fd0cbfa061"/>
    <ds:schemaRef ds:uri="e7c70afa-660d-4895-8b26-f0182ad2e9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F27B47-3409-4CC2-9728-8816E6C7320F}">
  <ds:schemaRefs>
    <ds:schemaRef ds:uri="http://schemas.openxmlformats.org/package/2006/metadata/core-properties"/>
    <ds:schemaRef ds:uri="99281f92-38bc-4c7a-b9b6-a4fd0cbfa061"/>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e7c70afa-660d-4895-8b26-f0182ad2e98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Trent PP template</Template>
  <TotalTime>14</TotalTime>
  <Words>2302</Words>
  <Application>Microsoft Office PowerPoint</Application>
  <PresentationFormat>Widescreen</PresentationFormat>
  <Paragraphs>323</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Trent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Sarah</dc:creator>
  <cp:lastModifiedBy>PearceMcNeill, Helen</cp:lastModifiedBy>
  <cp:revision>2</cp:revision>
  <dcterms:created xsi:type="dcterms:W3CDTF">2015-10-05T10:27:33Z</dcterms:created>
  <dcterms:modified xsi:type="dcterms:W3CDTF">2024-06-28T08:39:48Z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0x0101005B190E38396CB2489CED56DDE184A783</vt:lpwstr>
  </property>
  <property fmtid="{D5CDD505-2E9C-101B-9397-08002B2CF9AE}" pid="3" name="MediaServiceImageTags">
    <vt:lpwstr/>
  </property>
</Properties>
</file>